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1" r:id="rId4"/>
    <p:sldId id="263" r:id="rId5"/>
    <p:sldId id="267" r:id="rId6"/>
    <p:sldId id="258" r:id="rId7"/>
    <p:sldId id="265" r:id="rId8"/>
    <p:sldId id="257" r:id="rId9"/>
    <p:sldId id="26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75DAE7-CBDD-4D5D-811A-2522B27363F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D64F3C64-4492-411A-8975-74A38436D5C6}">
      <dgm:prSet phldrT="[Text]"/>
      <dgm:spPr/>
      <dgm:t>
        <a:bodyPr/>
        <a:lstStyle/>
        <a:p>
          <a:r>
            <a:rPr lang="en-US" dirty="0"/>
            <a:t>Binary Preference</a:t>
          </a:r>
        </a:p>
      </dgm:t>
    </dgm:pt>
    <dgm:pt modelId="{D53C1CDB-683D-4809-85C9-DE28E099054D}" type="parTrans" cxnId="{F8E2B69E-AF69-42C9-BB58-EFF5FDFE649E}">
      <dgm:prSet/>
      <dgm:spPr/>
      <dgm:t>
        <a:bodyPr/>
        <a:lstStyle/>
        <a:p>
          <a:endParaRPr lang="en-US"/>
        </a:p>
      </dgm:t>
    </dgm:pt>
    <dgm:pt modelId="{45F651C8-0128-4A7C-8E32-E19F3E6D323E}" type="sibTrans" cxnId="{F8E2B69E-AF69-42C9-BB58-EFF5FDFE649E}">
      <dgm:prSet/>
      <dgm:spPr/>
      <dgm:t>
        <a:bodyPr/>
        <a:lstStyle/>
        <a:p>
          <a:endParaRPr lang="en-US"/>
        </a:p>
      </dgm:t>
    </dgm:pt>
    <dgm:pt modelId="{060AE74D-69AD-4A8A-91E4-506ABDE42EF6}">
      <dgm:prSet phldrT="[Text]"/>
      <dgm:spPr/>
      <dgm:t>
        <a:bodyPr/>
        <a:lstStyle/>
        <a:p>
          <a:r>
            <a:rPr lang="en-US" dirty="0"/>
            <a:t>Co-operate</a:t>
          </a:r>
        </a:p>
      </dgm:t>
    </dgm:pt>
    <dgm:pt modelId="{14080A61-E013-44A3-90BF-7EAEDEC2F856}" type="parTrans" cxnId="{83FD6151-568A-46BD-84FA-9A1FB75339D6}">
      <dgm:prSet/>
      <dgm:spPr/>
      <dgm:t>
        <a:bodyPr/>
        <a:lstStyle/>
        <a:p>
          <a:endParaRPr lang="en-US"/>
        </a:p>
      </dgm:t>
    </dgm:pt>
    <dgm:pt modelId="{DD339F6C-6175-41A4-BB57-7EA13007BC36}" type="sibTrans" cxnId="{83FD6151-568A-46BD-84FA-9A1FB75339D6}">
      <dgm:prSet/>
      <dgm:spPr/>
      <dgm:t>
        <a:bodyPr/>
        <a:lstStyle/>
        <a:p>
          <a:endParaRPr lang="en-US"/>
        </a:p>
      </dgm:t>
    </dgm:pt>
    <dgm:pt modelId="{E9737256-95CD-4133-8C6D-2FD8BBFB4104}">
      <dgm:prSet phldrT="[Text]"/>
      <dgm:spPr/>
      <dgm:t>
        <a:bodyPr/>
        <a:lstStyle/>
        <a:p>
          <a:r>
            <a:rPr lang="en-US" dirty="0"/>
            <a:t>Reward</a:t>
          </a:r>
        </a:p>
      </dgm:t>
    </dgm:pt>
    <dgm:pt modelId="{BA89D833-3DD7-4865-80DC-6A8B11811A7A}" type="parTrans" cxnId="{934AD6C7-5FB5-4962-B763-C65DA8B88CA9}">
      <dgm:prSet/>
      <dgm:spPr/>
      <dgm:t>
        <a:bodyPr/>
        <a:lstStyle/>
        <a:p>
          <a:endParaRPr lang="en-US"/>
        </a:p>
      </dgm:t>
    </dgm:pt>
    <dgm:pt modelId="{582844ED-4A6C-42BD-A2AB-FC82CADDFBCF}" type="sibTrans" cxnId="{934AD6C7-5FB5-4962-B763-C65DA8B88CA9}">
      <dgm:prSet/>
      <dgm:spPr/>
      <dgm:t>
        <a:bodyPr/>
        <a:lstStyle/>
        <a:p>
          <a:endParaRPr lang="en-US"/>
        </a:p>
      </dgm:t>
    </dgm:pt>
    <dgm:pt modelId="{DF1EA111-8A34-4496-8841-51C844A38F63}">
      <dgm:prSet phldrT="[Text]"/>
      <dgm:spPr/>
      <dgm:t>
        <a:bodyPr/>
        <a:lstStyle/>
        <a:p>
          <a:r>
            <a:rPr lang="en-US" dirty="0"/>
            <a:t>Compete</a:t>
          </a:r>
        </a:p>
      </dgm:t>
    </dgm:pt>
    <dgm:pt modelId="{AC5C2644-6ADC-4B9D-B162-DC8427080F4F}" type="parTrans" cxnId="{30A47DDC-2D31-473E-8E21-C336D18C8567}">
      <dgm:prSet/>
      <dgm:spPr/>
      <dgm:t>
        <a:bodyPr/>
        <a:lstStyle/>
        <a:p>
          <a:endParaRPr lang="en-US"/>
        </a:p>
      </dgm:t>
    </dgm:pt>
    <dgm:pt modelId="{32123E1B-5242-466F-A37C-29EE76E8FC7E}" type="sibTrans" cxnId="{30A47DDC-2D31-473E-8E21-C336D18C8567}">
      <dgm:prSet/>
      <dgm:spPr/>
      <dgm:t>
        <a:bodyPr/>
        <a:lstStyle/>
        <a:p>
          <a:endParaRPr lang="en-US"/>
        </a:p>
      </dgm:t>
    </dgm:pt>
    <dgm:pt modelId="{5A09FB0D-0C70-458A-BEC4-E10AF128777B}">
      <dgm:prSet phldrT="[Text]"/>
      <dgm:spPr>
        <a:solidFill>
          <a:schemeClr val="accent6">
            <a:alpha val="90000"/>
          </a:schemeClr>
        </a:solidFill>
      </dgm:spPr>
      <dgm:t>
        <a:bodyPr/>
        <a:lstStyle/>
        <a:p>
          <a:r>
            <a:rPr lang="en-US" dirty="0"/>
            <a:t>Not</a:t>
          </a:r>
        </a:p>
        <a:p>
          <a:r>
            <a:rPr lang="en-US" dirty="0"/>
            <a:t>Punished</a:t>
          </a:r>
        </a:p>
      </dgm:t>
    </dgm:pt>
    <dgm:pt modelId="{721E471F-5480-4089-A679-0224AC41388F}" type="parTrans" cxnId="{89F0470D-7671-4245-8FF3-9FF7DBCA94A6}">
      <dgm:prSet/>
      <dgm:spPr/>
      <dgm:t>
        <a:bodyPr/>
        <a:lstStyle/>
        <a:p>
          <a:endParaRPr lang="en-US"/>
        </a:p>
      </dgm:t>
    </dgm:pt>
    <dgm:pt modelId="{75E8E385-45E7-466A-A65F-39CA2F166E43}" type="sibTrans" cxnId="{89F0470D-7671-4245-8FF3-9FF7DBCA94A6}">
      <dgm:prSet/>
      <dgm:spPr/>
      <dgm:t>
        <a:bodyPr/>
        <a:lstStyle/>
        <a:p>
          <a:endParaRPr lang="en-US"/>
        </a:p>
      </dgm:t>
    </dgm:pt>
    <dgm:pt modelId="{984681F5-F048-48FD-BDB7-BE513B9A13F2}">
      <dgm:prSet phldrT="[Text]"/>
      <dgm:spPr>
        <a:solidFill>
          <a:schemeClr val="accent6">
            <a:alpha val="90000"/>
          </a:schemeClr>
        </a:solidFill>
      </dgm:spPr>
      <dgm:t>
        <a:bodyPr/>
        <a:lstStyle/>
        <a:p>
          <a:r>
            <a:rPr lang="en-US" dirty="0"/>
            <a:t>No Reward</a:t>
          </a:r>
        </a:p>
      </dgm:t>
    </dgm:pt>
    <dgm:pt modelId="{7C5FD996-E35B-415D-B032-124E101A0A73}" type="parTrans" cxnId="{BD376B11-6327-42E8-A499-A64ED5C570A4}">
      <dgm:prSet/>
      <dgm:spPr/>
      <dgm:t>
        <a:bodyPr/>
        <a:lstStyle/>
        <a:p>
          <a:endParaRPr lang="en-US"/>
        </a:p>
      </dgm:t>
    </dgm:pt>
    <dgm:pt modelId="{C94B2CEB-2381-4119-B5C9-0C3B335134D3}" type="sibTrans" cxnId="{BD376B11-6327-42E8-A499-A64ED5C570A4}">
      <dgm:prSet/>
      <dgm:spPr/>
      <dgm:t>
        <a:bodyPr/>
        <a:lstStyle/>
        <a:p>
          <a:endParaRPr lang="en-US"/>
        </a:p>
      </dgm:t>
    </dgm:pt>
    <dgm:pt modelId="{7420B4A5-5889-48E2-BF07-3570ED4D97FC}">
      <dgm:prSet phldrT="[Text]"/>
      <dgm:spPr/>
      <dgm:t>
        <a:bodyPr/>
        <a:lstStyle/>
        <a:p>
          <a:r>
            <a:rPr lang="en-US" dirty="0"/>
            <a:t>Punished</a:t>
          </a:r>
        </a:p>
      </dgm:t>
    </dgm:pt>
    <dgm:pt modelId="{BA4586C6-85D6-4E9C-A648-E86CC072D0AE}" type="parTrans" cxnId="{A8846960-D70A-4A48-9162-A13CA5828584}">
      <dgm:prSet/>
      <dgm:spPr/>
      <dgm:t>
        <a:bodyPr/>
        <a:lstStyle/>
        <a:p>
          <a:endParaRPr lang="en-US"/>
        </a:p>
      </dgm:t>
    </dgm:pt>
    <dgm:pt modelId="{CBA38A65-F5E3-4828-AAD7-1FE36DFCFE95}" type="sibTrans" cxnId="{A8846960-D70A-4A48-9162-A13CA5828584}">
      <dgm:prSet/>
      <dgm:spPr/>
      <dgm:t>
        <a:bodyPr/>
        <a:lstStyle/>
        <a:p>
          <a:endParaRPr lang="en-US"/>
        </a:p>
      </dgm:t>
    </dgm:pt>
    <dgm:pt modelId="{4ABC1BFA-D8E1-4614-BEC1-DA58FBDB73AE}" type="pres">
      <dgm:prSet presAssocID="{9175DAE7-CBDD-4D5D-811A-2522B27363F7}" presName="hierChild1" presStyleCnt="0">
        <dgm:presLayoutVars>
          <dgm:chPref val="1"/>
          <dgm:dir/>
          <dgm:animOne val="branch"/>
          <dgm:animLvl val="lvl"/>
          <dgm:resizeHandles/>
        </dgm:presLayoutVars>
      </dgm:prSet>
      <dgm:spPr/>
    </dgm:pt>
    <dgm:pt modelId="{E0158ECC-30CA-4EDC-9FF9-04EACCCDA7D1}" type="pres">
      <dgm:prSet presAssocID="{D64F3C64-4492-411A-8975-74A38436D5C6}" presName="hierRoot1" presStyleCnt="0"/>
      <dgm:spPr/>
    </dgm:pt>
    <dgm:pt modelId="{2AC531A2-C34B-47F9-B68B-DA791DDF4E8B}" type="pres">
      <dgm:prSet presAssocID="{D64F3C64-4492-411A-8975-74A38436D5C6}" presName="composite" presStyleCnt="0"/>
      <dgm:spPr/>
    </dgm:pt>
    <dgm:pt modelId="{1F93A574-6B49-487A-B1CF-7E8C5BA41CA5}" type="pres">
      <dgm:prSet presAssocID="{D64F3C64-4492-411A-8975-74A38436D5C6}" presName="background" presStyleLbl="node0" presStyleIdx="0" presStyleCnt="3"/>
      <dgm:spPr/>
    </dgm:pt>
    <dgm:pt modelId="{D29BE5FB-2048-4657-B743-B807178972C8}" type="pres">
      <dgm:prSet presAssocID="{D64F3C64-4492-411A-8975-74A38436D5C6}" presName="text" presStyleLbl="fgAcc0" presStyleIdx="0" presStyleCnt="3" custLinFactNeighborX="96727" custLinFactNeighborY="-21836">
        <dgm:presLayoutVars>
          <dgm:chPref val="3"/>
        </dgm:presLayoutVars>
      </dgm:prSet>
      <dgm:spPr/>
    </dgm:pt>
    <dgm:pt modelId="{93D3E3FD-B851-4937-9ED8-9DC970EF754D}" type="pres">
      <dgm:prSet presAssocID="{D64F3C64-4492-411A-8975-74A38436D5C6}" presName="hierChild2" presStyleCnt="0"/>
      <dgm:spPr/>
    </dgm:pt>
    <dgm:pt modelId="{B9A1E040-A5B7-4673-951E-7672F6AB4192}" type="pres">
      <dgm:prSet presAssocID="{14080A61-E013-44A3-90BF-7EAEDEC2F856}" presName="Name10" presStyleLbl="parChTrans1D2" presStyleIdx="0" presStyleCnt="2"/>
      <dgm:spPr/>
    </dgm:pt>
    <dgm:pt modelId="{D19246C8-7741-445D-BC5E-2E404A3B7322}" type="pres">
      <dgm:prSet presAssocID="{060AE74D-69AD-4A8A-91E4-506ABDE42EF6}" presName="hierRoot2" presStyleCnt="0"/>
      <dgm:spPr/>
    </dgm:pt>
    <dgm:pt modelId="{9FD42D25-4A07-4D3C-BEB0-A39D59913C63}" type="pres">
      <dgm:prSet presAssocID="{060AE74D-69AD-4A8A-91E4-506ABDE42EF6}" presName="composite2" presStyleCnt="0"/>
      <dgm:spPr/>
    </dgm:pt>
    <dgm:pt modelId="{FE76C429-9A2F-45FA-860E-D505FED3C6EA}" type="pres">
      <dgm:prSet presAssocID="{060AE74D-69AD-4A8A-91E4-506ABDE42EF6}" presName="background2" presStyleLbl="node2" presStyleIdx="0" presStyleCnt="2"/>
      <dgm:spPr/>
    </dgm:pt>
    <dgm:pt modelId="{017E2E97-A741-42BD-AC25-0DAC07A9FE3D}" type="pres">
      <dgm:prSet presAssocID="{060AE74D-69AD-4A8A-91E4-506ABDE42EF6}" presName="text2" presStyleLbl="fgAcc2" presStyleIdx="0" presStyleCnt="2" custLinFactNeighborX="93839" custLinFactNeighborY="-35839">
        <dgm:presLayoutVars>
          <dgm:chPref val="3"/>
        </dgm:presLayoutVars>
      </dgm:prSet>
      <dgm:spPr/>
    </dgm:pt>
    <dgm:pt modelId="{1A72751F-CAB4-4E7F-9137-96499F91B919}" type="pres">
      <dgm:prSet presAssocID="{060AE74D-69AD-4A8A-91E4-506ABDE42EF6}" presName="hierChild3" presStyleCnt="0"/>
      <dgm:spPr/>
    </dgm:pt>
    <dgm:pt modelId="{1012F1D3-40A6-47F3-8508-0CE11881BAAE}" type="pres">
      <dgm:prSet presAssocID="{BA89D833-3DD7-4865-80DC-6A8B11811A7A}" presName="Name17" presStyleLbl="parChTrans1D3" presStyleIdx="0" presStyleCnt="2"/>
      <dgm:spPr/>
    </dgm:pt>
    <dgm:pt modelId="{DBD8AE95-C294-42F5-9962-4943D12E768C}" type="pres">
      <dgm:prSet presAssocID="{E9737256-95CD-4133-8C6D-2FD8BBFB4104}" presName="hierRoot3" presStyleCnt="0"/>
      <dgm:spPr/>
    </dgm:pt>
    <dgm:pt modelId="{C0779C58-8D78-4FA2-9D8F-AA5C4790997B}" type="pres">
      <dgm:prSet presAssocID="{E9737256-95CD-4133-8C6D-2FD8BBFB4104}" presName="composite3" presStyleCnt="0"/>
      <dgm:spPr/>
    </dgm:pt>
    <dgm:pt modelId="{392EB36D-828D-46B2-83A0-B4A3402C00E0}" type="pres">
      <dgm:prSet presAssocID="{E9737256-95CD-4133-8C6D-2FD8BBFB4104}" presName="background3" presStyleLbl="node3" presStyleIdx="0" presStyleCnt="2"/>
      <dgm:spPr/>
    </dgm:pt>
    <dgm:pt modelId="{62E0D715-9F4B-4602-AA1F-82DFD1598E73}" type="pres">
      <dgm:prSet presAssocID="{E9737256-95CD-4133-8C6D-2FD8BBFB4104}" presName="text3" presStyleLbl="fgAcc3" presStyleIdx="0" presStyleCnt="2" custLinFactNeighborX="-4621" custLinFactNeighborY="-18831">
        <dgm:presLayoutVars>
          <dgm:chPref val="3"/>
        </dgm:presLayoutVars>
      </dgm:prSet>
      <dgm:spPr/>
    </dgm:pt>
    <dgm:pt modelId="{652B9657-C2FD-4425-8474-CEA678892325}" type="pres">
      <dgm:prSet presAssocID="{E9737256-95CD-4133-8C6D-2FD8BBFB4104}" presName="hierChild4" presStyleCnt="0"/>
      <dgm:spPr/>
    </dgm:pt>
    <dgm:pt modelId="{074F5B9A-FAAB-42C3-9425-8035E2DC1E16}" type="pres">
      <dgm:prSet presAssocID="{AC5C2644-6ADC-4B9D-B162-DC8427080F4F}" presName="Name10" presStyleLbl="parChTrans1D2" presStyleIdx="1" presStyleCnt="2"/>
      <dgm:spPr/>
    </dgm:pt>
    <dgm:pt modelId="{1E178846-2DCC-46BB-B056-9855D27FCD0E}" type="pres">
      <dgm:prSet presAssocID="{DF1EA111-8A34-4496-8841-51C844A38F63}" presName="hierRoot2" presStyleCnt="0"/>
      <dgm:spPr/>
    </dgm:pt>
    <dgm:pt modelId="{AE483CFD-4EC2-45F6-B9C1-D335CFABEB64}" type="pres">
      <dgm:prSet presAssocID="{DF1EA111-8A34-4496-8841-51C844A38F63}" presName="composite2" presStyleCnt="0"/>
      <dgm:spPr/>
    </dgm:pt>
    <dgm:pt modelId="{72F7A07B-FEA0-4409-A10C-B9007055F5B2}" type="pres">
      <dgm:prSet presAssocID="{DF1EA111-8A34-4496-8841-51C844A38F63}" presName="background2" presStyleLbl="node2" presStyleIdx="1" presStyleCnt="2"/>
      <dgm:spPr/>
    </dgm:pt>
    <dgm:pt modelId="{9B278BB8-4984-4283-9657-502783917D74}" type="pres">
      <dgm:prSet presAssocID="{DF1EA111-8A34-4496-8841-51C844A38F63}" presName="text2" presStyleLbl="fgAcc2" presStyleIdx="1" presStyleCnt="2" custLinFactNeighborX="99615" custLinFactNeighborY="-35839">
        <dgm:presLayoutVars>
          <dgm:chPref val="3"/>
        </dgm:presLayoutVars>
      </dgm:prSet>
      <dgm:spPr/>
    </dgm:pt>
    <dgm:pt modelId="{507DF05E-F11D-400A-8E7A-D9CB12CF4E2C}" type="pres">
      <dgm:prSet presAssocID="{DF1EA111-8A34-4496-8841-51C844A38F63}" presName="hierChild3" presStyleCnt="0"/>
      <dgm:spPr/>
    </dgm:pt>
    <dgm:pt modelId="{7EA4BD69-34D2-4B84-BDEB-2B5784E565A0}" type="pres">
      <dgm:prSet presAssocID="{721E471F-5480-4089-A679-0224AC41388F}" presName="Name17" presStyleLbl="parChTrans1D3" presStyleIdx="1" presStyleCnt="2"/>
      <dgm:spPr/>
    </dgm:pt>
    <dgm:pt modelId="{1E28EEAD-A131-4565-87AB-F1A839477215}" type="pres">
      <dgm:prSet presAssocID="{5A09FB0D-0C70-458A-BEC4-E10AF128777B}" presName="hierRoot3" presStyleCnt="0"/>
      <dgm:spPr/>
    </dgm:pt>
    <dgm:pt modelId="{00893C87-799B-44B5-B389-021C62113F9C}" type="pres">
      <dgm:prSet presAssocID="{5A09FB0D-0C70-458A-BEC4-E10AF128777B}" presName="composite3" presStyleCnt="0"/>
      <dgm:spPr/>
    </dgm:pt>
    <dgm:pt modelId="{9D569EB9-743D-46AB-B1FF-C55DB642787B}" type="pres">
      <dgm:prSet presAssocID="{5A09FB0D-0C70-458A-BEC4-E10AF128777B}" presName="background3" presStyleLbl="node3" presStyleIdx="1" presStyleCnt="2"/>
      <dgm:spPr/>
    </dgm:pt>
    <dgm:pt modelId="{0C10626E-DAF1-4CFF-BAFF-56CA03084255}" type="pres">
      <dgm:prSet presAssocID="{5A09FB0D-0C70-458A-BEC4-E10AF128777B}" presName="text3" presStyleLbl="fgAcc3" presStyleIdx="1" presStyleCnt="2" custLinFactX="78383" custLinFactNeighborX="100000" custLinFactNeighborY="-18831">
        <dgm:presLayoutVars>
          <dgm:chPref val="3"/>
        </dgm:presLayoutVars>
      </dgm:prSet>
      <dgm:spPr/>
    </dgm:pt>
    <dgm:pt modelId="{30C970CB-F044-46F4-A736-70594DAA0D70}" type="pres">
      <dgm:prSet presAssocID="{5A09FB0D-0C70-458A-BEC4-E10AF128777B}" presName="hierChild4" presStyleCnt="0"/>
      <dgm:spPr/>
    </dgm:pt>
    <dgm:pt modelId="{7DABF11F-C16C-4CFD-A024-6CEF4C2ACBAB}" type="pres">
      <dgm:prSet presAssocID="{984681F5-F048-48FD-BDB7-BE513B9A13F2}" presName="hierRoot1" presStyleCnt="0"/>
      <dgm:spPr/>
    </dgm:pt>
    <dgm:pt modelId="{78282D67-36C2-4836-B737-B67FBBF3C8C3}" type="pres">
      <dgm:prSet presAssocID="{984681F5-F048-48FD-BDB7-BE513B9A13F2}" presName="composite" presStyleCnt="0"/>
      <dgm:spPr/>
    </dgm:pt>
    <dgm:pt modelId="{4000E14E-B7C5-4D92-A55F-CC3A8FB937E8}" type="pres">
      <dgm:prSet presAssocID="{984681F5-F048-48FD-BDB7-BE513B9A13F2}" presName="background" presStyleLbl="node0" presStyleIdx="1" presStyleCnt="3"/>
      <dgm:spPr/>
    </dgm:pt>
    <dgm:pt modelId="{42E44E82-680D-48E1-BB31-BEEC3285402C}" type="pres">
      <dgm:prSet presAssocID="{984681F5-F048-48FD-BDB7-BE513B9A13F2}" presName="text" presStyleLbl="fgAcc0" presStyleIdx="1" presStyleCnt="3" custLinFactY="100000" custLinFactNeighborX="-89494" custLinFactNeighborY="172770">
        <dgm:presLayoutVars>
          <dgm:chPref val="3"/>
        </dgm:presLayoutVars>
      </dgm:prSet>
      <dgm:spPr/>
    </dgm:pt>
    <dgm:pt modelId="{CCC1FB75-684A-4B21-A2F1-1FB5BCC6F393}" type="pres">
      <dgm:prSet presAssocID="{984681F5-F048-48FD-BDB7-BE513B9A13F2}" presName="hierChild2" presStyleCnt="0"/>
      <dgm:spPr/>
    </dgm:pt>
    <dgm:pt modelId="{97B166FD-73E2-484A-A0B8-4B3521F62C30}" type="pres">
      <dgm:prSet presAssocID="{7420B4A5-5889-48E2-BF07-3570ED4D97FC}" presName="hierRoot1" presStyleCnt="0"/>
      <dgm:spPr/>
    </dgm:pt>
    <dgm:pt modelId="{FA4D3F73-1EC4-4B26-8572-0A7283047A9D}" type="pres">
      <dgm:prSet presAssocID="{7420B4A5-5889-48E2-BF07-3570ED4D97FC}" presName="composite" presStyleCnt="0"/>
      <dgm:spPr/>
    </dgm:pt>
    <dgm:pt modelId="{1F0410E2-D4A8-415A-B17F-34DB4F51BAAA}" type="pres">
      <dgm:prSet presAssocID="{7420B4A5-5889-48E2-BF07-3570ED4D97FC}" presName="background" presStyleLbl="node0" presStyleIdx="2" presStyleCnt="3"/>
      <dgm:spPr/>
    </dgm:pt>
    <dgm:pt modelId="{9C659816-6C8D-4B19-9EF7-7E692F23FB96}" type="pres">
      <dgm:prSet presAssocID="{7420B4A5-5889-48E2-BF07-3570ED4D97FC}" presName="text" presStyleLbl="fgAcc0" presStyleIdx="2" presStyleCnt="3" custLinFactX="-8333" custLinFactY="100000" custLinFactNeighborX="-100000" custLinFactNeighborY="172770">
        <dgm:presLayoutVars>
          <dgm:chPref val="3"/>
        </dgm:presLayoutVars>
      </dgm:prSet>
      <dgm:spPr/>
    </dgm:pt>
    <dgm:pt modelId="{77EFD290-E81A-4B3E-80F5-2A08E55DDFDD}" type="pres">
      <dgm:prSet presAssocID="{7420B4A5-5889-48E2-BF07-3570ED4D97FC}" presName="hierChild2" presStyleCnt="0"/>
      <dgm:spPr/>
    </dgm:pt>
  </dgm:ptLst>
  <dgm:cxnLst>
    <dgm:cxn modelId="{89F0470D-7671-4245-8FF3-9FF7DBCA94A6}" srcId="{DF1EA111-8A34-4496-8841-51C844A38F63}" destId="{5A09FB0D-0C70-458A-BEC4-E10AF128777B}" srcOrd="0" destOrd="0" parTransId="{721E471F-5480-4089-A679-0224AC41388F}" sibTransId="{75E8E385-45E7-466A-A65F-39CA2F166E43}"/>
    <dgm:cxn modelId="{BD376B11-6327-42E8-A499-A64ED5C570A4}" srcId="{9175DAE7-CBDD-4D5D-811A-2522B27363F7}" destId="{984681F5-F048-48FD-BDB7-BE513B9A13F2}" srcOrd="1" destOrd="0" parTransId="{7C5FD996-E35B-415D-B032-124E101A0A73}" sibTransId="{C94B2CEB-2381-4119-B5C9-0C3B335134D3}"/>
    <dgm:cxn modelId="{02E93119-8FD3-425C-99FB-FFAA3067A046}" type="presOf" srcId="{984681F5-F048-48FD-BDB7-BE513B9A13F2}" destId="{42E44E82-680D-48E1-BB31-BEEC3285402C}" srcOrd="0" destOrd="0" presId="urn:microsoft.com/office/officeart/2005/8/layout/hierarchy1"/>
    <dgm:cxn modelId="{DA40D62F-C238-4AC2-8FF3-7B68A82F9283}" type="presOf" srcId="{7420B4A5-5889-48E2-BF07-3570ED4D97FC}" destId="{9C659816-6C8D-4B19-9EF7-7E692F23FB96}" srcOrd="0" destOrd="0" presId="urn:microsoft.com/office/officeart/2005/8/layout/hierarchy1"/>
    <dgm:cxn modelId="{D4B96F36-C2E3-46AF-9AF3-F07CEAA2AFBC}" type="presOf" srcId="{DF1EA111-8A34-4496-8841-51C844A38F63}" destId="{9B278BB8-4984-4283-9657-502783917D74}" srcOrd="0" destOrd="0" presId="urn:microsoft.com/office/officeart/2005/8/layout/hierarchy1"/>
    <dgm:cxn modelId="{A8846960-D70A-4A48-9162-A13CA5828584}" srcId="{9175DAE7-CBDD-4D5D-811A-2522B27363F7}" destId="{7420B4A5-5889-48E2-BF07-3570ED4D97FC}" srcOrd="2" destOrd="0" parTransId="{BA4586C6-85D6-4E9C-A648-E86CC072D0AE}" sibTransId="{CBA38A65-F5E3-4828-AAD7-1FE36DFCFE95}"/>
    <dgm:cxn modelId="{D1359266-8799-4FF2-AE5D-54D48554B7FE}" type="presOf" srcId="{BA89D833-3DD7-4865-80DC-6A8B11811A7A}" destId="{1012F1D3-40A6-47F3-8508-0CE11881BAAE}" srcOrd="0" destOrd="0" presId="urn:microsoft.com/office/officeart/2005/8/layout/hierarchy1"/>
    <dgm:cxn modelId="{32364A67-8F25-4506-A655-398279B9B66B}" type="presOf" srcId="{060AE74D-69AD-4A8A-91E4-506ABDE42EF6}" destId="{017E2E97-A741-42BD-AC25-0DAC07A9FE3D}" srcOrd="0" destOrd="0" presId="urn:microsoft.com/office/officeart/2005/8/layout/hierarchy1"/>
    <dgm:cxn modelId="{DE587B68-5117-4D10-AB55-3341B04D534E}" type="presOf" srcId="{14080A61-E013-44A3-90BF-7EAEDEC2F856}" destId="{B9A1E040-A5B7-4673-951E-7672F6AB4192}" srcOrd="0" destOrd="0" presId="urn:microsoft.com/office/officeart/2005/8/layout/hierarchy1"/>
    <dgm:cxn modelId="{DFC0F94C-540C-4E37-95C9-D35175520B5B}" type="presOf" srcId="{5A09FB0D-0C70-458A-BEC4-E10AF128777B}" destId="{0C10626E-DAF1-4CFF-BAFF-56CA03084255}" srcOrd="0" destOrd="0" presId="urn:microsoft.com/office/officeart/2005/8/layout/hierarchy1"/>
    <dgm:cxn modelId="{83FD6151-568A-46BD-84FA-9A1FB75339D6}" srcId="{D64F3C64-4492-411A-8975-74A38436D5C6}" destId="{060AE74D-69AD-4A8A-91E4-506ABDE42EF6}" srcOrd="0" destOrd="0" parTransId="{14080A61-E013-44A3-90BF-7EAEDEC2F856}" sibTransId="{DD339F6C-6175-41A4-BB57-7EA13007BC36}"/>
    <dgm:cxn modelId="{BAE2629C-20ED-406C-A881-0933E001A75C}" type="presOf" srcId="{9175DAE7-CBDD-4D5D-811A-2522B27363F7}" destId="{4ABC1BFA-D8E1-4614-BEC1-DA58FBDB73AE}" srcOrd="0" destOrd="0" presId="urn:microsoft.com/office/officeart/2005/8/layout/hierarchy1"/>
    <dgm:cxn modelId="{F8E2B69E-AF69-42C9-BB58-EFF5FDFE649E}" srcId="{9175DAE7-CBDD-4D5D-811A-2522B27363F7}" destId="{D64F3C64-4492-411A-8975-74A38436D5C6}" srcOrd="0" destOrd="0" parTransId="{D53C1CDB-683D-4809-85C9-DE28E099054D}" sibTransId="{45F651C8-0128-4A7C-8E32-E19F3E6D323E}"/>
    <dgm:cxn modelId="{3565E6A7-F982-4750-8D69-C8ABDF9E8604}" type="presOf" srcId="{D64F3C64-4492-411A-8975-74A38436D5C6}" destId="{D29BE5FB-2048-4657-B743-B807178972C8}" srcOrd="0" destOrd="0" presId="urn:microsoft.com/office/officeart/2005/8/layout/hierarchy1"/>
    <dgm:cxn modelId="{3399DFC3-5794-4B77-8288-66DA83E625BA}" type="presOf" srcId="{AC5C2644-6ADC-4B9D-B162-DC8427080F4F}" destId="{074F5B9A-FAAB-42C3-9425-8035E2DC1E16}" srcOrd="0" destOrd="0" presId="urn:microsoft.com/office/officeart/2005/8/layout/hierarchy1"/>
    <dgm:cxn modelId="{8D3DCBC5-B8E5-4F40-8C2D-04BA3D80E777}" type="presOf" srcId="{E9737256-95CD-4133-8C6D-2FD8BBFB4104}" destId="{62E0D715-9F4B-4602-AA1F-82DFD1598E73}" srcOrd="0" destOrd="0" presId="urn:microsoft.com/office/officeart/2005/8/layout/hierarchy1"/>
    <dgm:cxn modelId="{934AD6C7-5FB5-4962-B763-C65DA8B88CA9}" srcId="{060AE74D-69AD-4A8A-91E4-506ABDE42EF6}" destId="{E9737256-95CD-4133-8C6D-2FD8BBFB4104}" srcOrd="0" destOrd="0" parTransId="{BA89D833-3DD7-4865-80DC-6A8B11811A7A}" sibTransId="{582844ED-4A6C-42BD-A2AB-FC82CADDFBCF}"/>
    <dgm:cxn modelId="{30A47DDC-2D31-473E-8E21-C336D18C8567}" srcId="{D64F3C64-4492-411A-8975-74A38436D5C6}" destId="{DF1EA111-8A34-4496-8841-51C844A38F63}" srcOrd="1" destOrd="0" parTransId="{AC5C2644-6ADC-4B9D-B162-DC8427080F4F}" sibTransId="{32123E1B-5242-466F-A37C-29EE76E8FC7E}"/>
    <dgm:cxn modelId="{2E5CE2EC-8990-491C-9A5F-99C243E9230A}" type="presOf" srcId="{721E471F-5480-4089-A679-0224AC41388F}" destId="{7EA4BD69-34D2-4B84-BDEB-2B5784E565A0}" srcOrd="0" destOrd="0" presId="urn:microsoft.com/office/officeart/2005/8/layout/hierarchy1"/>
    <dgm:cxn modelId="{9390B7E4-888C-40D1-ABDB-8D32209CEF31}" type="presParOf" srcId="{4ABC1BFA-D8E1-4614-BEC1-DA58FBDB73AE}" destId="{E0158ECC-30CA-4EDC-9FF9-04EACCCDA7D1}" srcOrd="0" destOrd="0" presId="urn:microsoft.com/office/officeart/2005/8/layout/hierarchy1"/>
    <dgm:cxn modelId="{8E6078CA-E5C3-47E1-A611-EE63D6232954}" type="presParOf" srcId="{E0158ECC-30CA-4EDC-9FF9-04EACCCDA7D1}" destId="{2AC531A2-C34B-47F9-B68B-DA791DDF4E8B}" srcOrd="0" destOrd="0" presId="urn:microsoft.com/office/officeart/2005/8/layout/hierarchy1"/>
    <dgm:cxn modelId="{0FE9AFD6-5E05-4157-9EF4-44BF00160876}" type="presParOf" srcId="{2AC531A2-C34B-47F9-B68B-DA791DDF4E8B}" destId="{1F93A574-6B49-487A-B1CF-7E8C5BA41CA5}" srcOrd="0" destOrd="0" presId="urn:microsoft.com/office/officeart/2005/8/layout/hierarchy1"/>
    <dgm:cxn modelId="{E6E9C6C0-5F3E-4981-8584-B19CF186CD12}" type="presParOf" srcId="{2AC531A2-C34B-47F9-B68B-DA791DDF4E8B}" destId="{D29BE5FB-2048-4657-B743-B807178972C8}" srcOrd="1" destOrd="0" presId="urn:microsoft.com/office/officeart/2005/8/layout/hierarchy1"/>
    <dgm:cxn modelId="{ADB4DD06-03D5-47D8-B7F4-1C2BD9368CA6}" type="presParOf" srcId="{E0158ECC-30CA-4EDC-9FF9-04EACCCDA7D1}" destId="{93D3E3FD-B851-4937-9ED8-9DC970EF754D}" srcOrd="1" destOrd="0" presId="urn:microsoft.com/office/officeart/2005/8/layout/hierarchy1"/>
    <dgm:cxn modelId="{F1E46730-A5E7-40D7-8A44-E526AA06F40B}" type="presParOf" srcId="{93D3E3FD-B851-4937-9ED8-9DC970EF754D}" destId="{B9A1E040-A5B7-4673-951E-7672F6AB4192}" srcOrd="0" destOrd="0" presId="urn:microsoft.com/office/officeart/2005/8/layout/hierarchy1"/>
    <dgm:cxn modelId="{1477A534-B50A-4BE9-A9ED-8E4B51F5777C}" type="presParOf" srcId="{93D3E3FD-B851-4937-9ED8-9DC970EF754D}" destId="{D19246C8-7741-445D-BC5E-2E404A3B7322}" srcOrd="1" destOrd="0" presId="urn:microsoft.com/office/officeart/2005/8/layout/hierarchy1"/>
    <dgm:cxn modelId="{CC66C831-458F-4272-B2B4-DFC3B6270C2D}" type="presParOf" srcId="{D19246C8-7741-445D-BC5E-2E404A3B7322}" destId="{9FD42D25-4A07-4D3C-BEB0-A39D59913C63}" srcOrd="0" destOrd="0" presId="urn:microsoft.com/office/officeart/2005/8/layout/hierarchy1"/>
    <dgm:cxn modelId="{DEA2F63F-C134-49EC-9650-738C34E675B5}" type="presParOf" srcId="{9FD42D25-4A07-4D3C-BEB0-A39D59913C63}" destId="{FE76C429-9A2F-45FA-860E-D505FED3C6EA}" srcOrd="0" destOrd="0" presId="urn:microsoft.com/office/officeart/2005/8/layout/hierarchy1"/>
    <dgm:cxn modelId="{21A231F0-4B3B-4866-9EC0-EC9F0811F615}" type="presParOf" srcId="{9FD42D25-4A07-4D3C-BEB0-A39D59913C63}" destId="{017E2E97-A741-42BD-AC25-0DAC07A9FE3D}" srcOrd="1" destOrd="0" presId="urn:microsoft.com/office/officeart/2005/8/layout/hierarchy1"/>
    <dgm:cxn modelId="{165F21C8-C936-4C38-89E4-4425C8CB5552}" type="presParOf" srcId="{D19246C8-7741-445D-BC5E-2E404A3B7322}" destId="{1A72751F-CAB4-4E7F-9137-96499F91B919}" srcOrd="1" destOrd="0" presId="urn:microsoft.com/office/officeart/2005/8/layout/hierarchy1"/>
    <dgm:cxn modelId="{265AB33C-66CB-4068-928F-FA990A97C61C}" type="presParOf" srcId="{1A72751F-CAB4-4E7F-9137-96499F91B919}" destId="{1012F1D3-40A6-47F3-8508-0CE11881BAAE}" srcOrd="0" destOrd="0" presId="urn:microsoft.com/office/officeart/2005/8/layout/hierarchy1"/>
    <dgm:cxn modelId="{D6194C0F-CB1E-47C5-87BF-A46DB6C15864}" type="presParOf" srcId="{1A72751F-CAB4-4E7F-9137-96499F91B919}" destId="{DBD8AE95-C294-42F5-9962-4943D12E768C}" srcOrd="1" destOrd="0" presId="urn:microsoft.com/office/officeart/2005/8/layout/hierarchy1"/>
    <dgm:cxn modelId="{7C36DAAD-291C-4CAC-B150-04E97DA9EBC4}" type="presParOf" srcId="{DBD8AE95-C294-42F5-9962-4943D12E768C}" destId="{C0779C58-8D78-4FA2-9D8F-AA5C4790997B}" srcOrd="0" destOrd="0" presId="urn:microsoft.com/office/officeart/2005/8/layout/hierarchy1"/>
    <dgm:cxn modelId="{3AA3FE31-E3DC-4382-9185-2BD8B9C198A7}" type="presParOf" srcId="{C0779C58-8D78-4FA2-9D8F-AA5C4790997B}" destId="{392EB36D-828D-46B2-83A0-B4A3402C00E0}" srcOrd="0" destOrd="0" presId="urn:microsoft.com/office/officeart/2005/8/layout/hierarchy1"/>
    <dgm:cxn modelId="{C53A2547-EEDE-45E2-A785-60E58B59FE87}" type="presParOf" srcId="{C0779C58-8D78-4FA2-9D8F-AA5C4790997B}" destId="{62E0D715-9F4B-4602-AA1F-82DFD1598E73}" srcOrd="1" destOrd="0" presId="urn:microsoft.com/office/officeart/2005/8/layout/hierarchy1"/>
    <dgm:cxn modelId="{A3D29564-0302-49BA-8A8C-40EE556ECCA7}" type="presParOf" srcId="{DBD8AE95-C294-42F5-9962-4943D12E768C}" destId="{652B9657-C2FD-4425-8474-CEA678892325}" srcOrd="1" destOrd="0" presId="urn:microsoft.com/office/officeart/2005/8/layout/hierarchy1"/>
    <dgm:cxn modelId="{9F5C365D-48BF-4A71-9299-6BA8C35B8261}" type="presParOf" srcId="{93D3E3FD-B851-4937-9ED8-9DC970EF754D}" destId="{074F5B9A-FAAB-42C3-9425-8035E2DC1E16}" srcOrd="2" destOrd="0" presId="urn:microsoft.com/office/officeart/2005/8/layout/hierarchy1"/>
    <dgm:cxn modelId="{FE921A30-1F5B-4B4B-8A3E-09E0DF4B756B}" type="presParOf" srcId="{93D3E3FD-B851-4937-9ED8-9DC970EF754D}" destId="{1E178846-2DCC-46BB-B056-9855D27FCD0E}" srcOrd="3" destOrd="0" presId="urn:microsoft.com/office/officeart/2005/8/layout/hierarchy1"/>
    <dgm:cxn modelId="{B103A92E-020F-47FB-AA8A-412F37EA751F}" type="presParOf" srcId="{1E178846-2DCC-46BB-B056-9855D27FCD0E}" destId="{AE483CFD-4EC2-45F6-B9C1-D335CFABEB64}" srcOrd="0" destOrd="0" presId="urn:microsoft.com/office/officeart/2005/8/layout/hierarchy1"/>
    <dgm:cxn modelId="{75A6E146-BF1D-4826-8D2B-A801240229C5}" type="presParOf" srcId="{AE483CFD-4EC2-45F6-B9C1-D335CFABEB64}" destId="{72F7A07B-FEA0-4409-A10C-B9007055F5B2}" srcOrd="0" destOrd="0" presId="urn:microsoft.com/office/officeart/2005/8/layout/hierarchy1"/>
    <dgm:cxn modelId="{801991C2-15D9-4DBB-B77B-D6DBA8A919D5}" type="presParOf" srcId="{AE483CFD-4EC2-45F6-B9C1-D335CFABEB64}" destId="{9B278BB8-4984-4283-9657-502783917D74}" srcOrd="1" destOrd="0" presId="urn:microsoft.com/office/officeart/2005/8/layout/hierarchy1"/>
    <dgm:cxn modelId="{1A98E230-5024-44A8-85E7-20810297DB58}" type="presParOf" srcId="{1E178846-2DCC-46BB-B056-9855D27FCD0E}" destId="{507DF05E-F11D-400A-8E7A-D9CB12CF4E2C}" srcOrd="1" destOrd="0" presId="urn:microsoft.com/office/officeart/2005/8/layout/hierarchy1"/>
    <dgm:cxn modelId="{FDB4AB19-B0EE-436C-B8E7-3DD0307944CB}" type="presParOf" srcId="{507DF05E-F11D-400A-8E7A-D9CB12CF4E2C}" destId="{7EA4BD69-34D2-4B84-BDEB-2B5784E565A0}" srcOrd="0" destOrd="0" presId="urn:microsoft.com/office/officeart/2005/8/layout/hierarchy1"/>
    <dgm:cxn modelId="{338FAC25-1C3F-4FA5-94EF-3806AF2BD90F}" type="presParOf" srcId="{507DF05E-F11D-400A-8E7A-D9CB12CF4E2C}" destId="{1E28EEAD-A131-4565-87AB-F1A839477215}" srcOrd="1" destOrd="0" presId="urn:microsoft.com/office/officeart/2005/8/layout/hierarchy1"/>
    <dgm:cxn modelId="{4CC6D3CC-00EC-48FE-B188-753DF4A530A7}" type="presParOf" srcId="{1E28EEAD-A131-4565-87AB-F1A839477215}" destId="{00893C87-799B-44B5-B389-021C62113F9C}" srcOrd="0" destOrd="0" presId="urn:microsoft.com/office/officeart/2005/8/layout/hierarchy1"/>
    <dgm:cxn modelId="{60B101AA-61AC-4A42-9449-28A5FA06BC78}" type="presParOf" srcId="{00893C87-799B-44B5-B389-021C62113F9C}" destId="{9D569EB9-743D-46AB-B1FF-C55DB642787B}" srcOrd="0" destOrd="0" presId="urn:microsoft.com/office/officeart/2005/8/layout/hierarchy1"/>
    <dgm:cxn modelId="{A2EA0D6F-0CBD-4BEB-93DD-E9C92F6DF714}" type="presParOf" srcId="{00893C87-799B-44B5-B389-021C62113F9C}" destId="{0C10626E-DAF1-4CFF-BAFF-56CA03084255}" srcOrd="1" destOrd="0" presId="urn:microsoft.com/office/officeart/2005/8/layout/hierarchy1"/>
    <dgm:cxn modelId="{5AB85FFB-CCDA-4B93-BA31-E611967E7C00}" type="presParOf" srcId="{1E28EEAD-A131-4565-87AB-F1A839477215}" destId="{30C970CB-F044-46F4-A736-70594DAA0D70}" srcOrd="1" destOrd="0" presId="urn:microsoft.com/office/officeart/2005/8/layout/hierarchy1"/>
    <dgm:cxn modelId="{CA28C7F6-9A5C-4B30-B86B-46FB6B00DE26}" type="presParOf" srcId="{4ABC1BFA-D8E1-4614-BEC1-DA58FBDB73AE}" destId="{7DABF11F-C16C-4CFD-A024-6CEF4C2ACBAB}" srcOrd="1" destOrd="0" presId="urn:microsoft.com/office/officeart/2005/8/layout/hierarchy1"/>
    <dgm:cxn modelId="{9D6623F7-E9E2-48B5-901B-3F48B8C10CD2}" type="presParOf" srcId="{7DABF11F-C16C-4CFD-A024-6CEF4C2ACBAB}" destId="{78282D67-36C2-4836-B737-B67FBBF3C8C3}" srcOrd="0" destOrd="0" presId="urn:microsoft.com/office/officeart/2005/8/layout/hierarchy1"/>
    <dgm:cxn modelId="{6932CFA3-E7E2-4980-BF0F-A8263D5C1975}" type="presParOf" srcId="{78282D67-36C2-4836-B737-B67FBBF3C8C3}" destId="{4000E14E-B7C5-4D92-A55F-CC3A8FB937E8}" srcOrd="0" destOrd="0" presId="urn:microsoft.com/office/officeart/2005/8/layout/hierarchy1"/>
    <dgm:cxn modelId="{03699896-955B-4CA0-894B-148604FBE2D7}" type="presParOf" srcId="{78282D67-36C2-4836-B737-B67FBBF3C8C3}" destId="{42E44E82-680D-48E1-BB31-BEEC3285402C}" srcOrd="1" destOrd="0" presId="urn:microsoft.com/office/officeart/2005/8/layout/hierarchy1"/>
    <dgm:cxn modelId="{9242F842-8AFE-44EC-AB0B-54A45280BEED}" type="presParOf" srcId="{7DABF11F-C16C-4CFD-A024-6CEF4C2ACBAB}" destId="{CCC1FB75-684A-4B21-A2F1-1FB5BCC6F393}" srcOrd="1" destOrd="0" presId="urn:microsoft.com/office/officeart/2005/8/layout/hierarchy1"/>
    <dgm:cxn modelId="{0AE6C950-9013-439D-8F16-328E1E80B66C}" type="presParOf" srcId="{4ABC1BFA-D8E1-4614-BEC1-DA58FBDB73AE}" destId="{97B166FD-73E2-484A-A0B8-4B3521F62C30}" srcOrd="2" destOrd="0" presId="urn:microsoft.com/office/officeart/2005/8/layout/hierarchy1"/>
    <dgm:cxn modelId="{6FF59725-D37A-4283-A5C5-DD71AB5DEC8D}" type="presParOf" srcId="{97B166FD-73E2-484A-A0B8-4B3521F62C30}" destId="{FA4D3F73-1EC4-4B26-8572-0A7283047A9D}" srcOrd="0" destOrd="0" presId="urn:microsoft.com/office/officeart/2005/8/layout/hierarchy1"/>
    <dgm:cxn modelId="{F3F0B417-47D3-4EA4-A892-5D0019BE4C1E}" type="presParOf" srcId="{FA4D3F73-1EC4-4B26-8572-0A7283047A9D}" destId="{1F0410E2-D4A8-415A-B17F-34DB4F51BAAA}" srcOrd="0" destOrd="0" presId="urn:microsoft.com/office/officeart/2005/8/layout/hierarchy1"/>
    <dgm:cxn modelId="{EABBEECF-7882-4501-A336-72AA9424567C}" type="presParOf" srcId="{FA4D3F73-1EC4-4B26-8572-0A7283047A9D}" destId="{9C659816-6C8D-4B19-9EF7-7E692F23FB96}" srcOrd="1" destOrd="0" presId="urn:microsoft.com/office/officeart/2005/8/layout/hierarchy1"/>
    <dgm:cxn modelId="{B9062209-886E-4B51-989D-6BB082EA41D5}" type="presParOf" srcId="{97B166FD-73E2-484A-A0B8-4B3521F62C30}" destId="{77EFD290-E81A-4B3E-80F5-2A08E55DDFD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75DAE7-CBDD-4D5D-811A-2522B27363F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D64F3C64-4492-411A-8975-74A38436D5C6}">
      <dgm:prSet phldrT="[Text]"/>
      <dgm:spPr/>
      <dgm:t>
        <a:bodyPr/>
        <a:lstStyle/>
        <a:p>
          <a:r>
            <a:rPr lang="en-US" dirty="0"/>
            <a:t>Binary Preference</a:t>
          </a:r>
        </a:p>
      </dgm:t>
    </dgm:pt>
    <dgm:pt modelId="{D53C1CDB-683D-4809-85C9-DE28E099054D}" type="parTrans" cxnId="{F8E2B69E-AF69-42C9-BB58-EFF5FDFE649E}">
      <dgm:prSet/>
      <dgm:spPr/>
      <dgm:t>
        <a:bodyPr/>
        <a:lstStyle/>
        <a:p>
          <a:endParaRPr lang="en-US"/>
        </a:p>
      </dgm:t>
    </dgm:pt>
    <dgm:pt modelId="{45F651C8-0128-4A7C-8E32-E19F3E6D323E}" type="sibTrans" cxnId="{F8E2B69E-AF69-42C9-BB58-EFF5FDFE649E}">
      <dgm:prSet/>
      <dgm:spPr/>
      <dgm:t>
        <a:bodyPr/>
        <a:lstStyle/>
        <a:p>
          <a:endParaRPr lang="en-US"/>
        </a:p>
      </dgm:t>
    </dgm:pt>
    <dgm:pt modelId="{060AE74D-69AD-4A8A-91E4-506ABDE42EF6}">
      <dgm:prSet phldrT="[Text]"/>
      <dgm:spPr/>
      <dgm:t>
        <a:bodyPr/>
        <a:lstStyle/>
        <a:p>
          <a:r>
            <a:rPr lang="en-US" dirty="0"/>
            <a:t>Co-operate</a:t>
          </a:r>
        </a:p>
      </dgm:t>
    </dgm:pt>
    <dgm:pt modelId="{14080A61-E013-44A3-90BF-7EAEDEC2F856}" type="parTrans" cxnId="{83FD6151-568A-46BD-84FA-9A1FB75339D6}">
      <dgm:prSet/>
      <dgm:spPr/>
      <dgm:t>
        <a:bodyPr/>
        <a:lstStyle/>
        <a:p>
          <a:endParaRPr lang="en-US"/>
        </a:p>
      </dgm:t>
    </dgm:pt>
    <dgm:pt modelId="{DD339F6C-6175-41A4-BB57-7EA13007BC36}" type="sibTrans" cxnId="{83FD6151-568A-46BD-84FA-9A1FB75339D6}">
      <dgm:prSet/>
      <dgm:spPr/>
      <dgm:t>
        <a:bodyPr/>
        <a:lstStyle/>
        <a:p>
          <a:endParaRPr lang="en-US"/>
        </a:p>
      </dgm:t>
    </dgm:pt>
    <dgm:pt modelId="{E9737256-95CD-4133-8C6D-2FD8BBFB4104}">
      <dgm:prSet phldrT="[Text]"/>
      <dgm:spPr/>
      <dgm:t>
        <a:bodyPr/>
        <a:lstStyle/>
        <a:p>
          <a:r>
            <a:rPr lang="en-US" dirty="0"/>
            <a:t>1</a:t>
          </a:r>
          <a:r>
            <a:rPr lang="en-US" baseline="30000" dirty="0"/>
            <a:t>st</a:t>
          </a:r>
        </a:p>
        <a:p>
          <a:r>
            <a:rPr lang="en-US" baseline="30000" dirty="0"/>
            <a:t>preference</a:t>
          </a:r>
          <a:endParaRPr lang="en-US" dirty="0"/>
        </a:p>
      </dgm:t>
    </dgm:pt>
    <dgm:pt modelId="{BA89D833-3DD7-4865-80DC-6A8B11811A7A}" type="parTrans" cxnId="{934AD6C7-5FB5-4962-B763-C65DA8B88CA9}">
      <dgm:prSet/>
      <dgm:spPr/>
      <dgm:t>
        <a:bodyPr/>
        <a:lstStyle/>
        <a:p>
          <a:endParaRPr lang="en-US"/>
        </a:p>
      </dgm:t>
    </dgm:pt>
    <dgm:pt modelId="{582844ED-4A6C-42BD-A2AB-FC82CADDFBCF}" type="sibTrans" cxnId="{934AD6C7-5FB5-4962-B763-C65DA8B88CA9}">
      <dgm:prSet/>
      <dgm:spPr/>
      <dgm:t>
        <a:bodyPr/>
        <a:lstStyle/>
        <a:p>
          <a:endParaRPr lang="en-US"/>
        </a:p>
      </dgm:t>
    </dgm:pt>
    <dgm:pt modelId="{DF1EA111-8A34-4496-8841-51C844A38F63}">
      <dgm:prSet phldrT="[Text]"/>
      <dgm:spPr/>
      <dgm:t>
        <a:bodyPr/>
        <a:lstStyle/>
        <a:p>
          <a:r>
            <a:rPr lang="en-US" dirty="0"/>
            <a:t>Compete</a:t>
          </a:r>
        </a:p>
      </dgm:t>
    </dgm:pt>
    <dgm:pt modelId="{AC5C2644-6ADC-4B9D-B162-DC8427080F4F}" type="parTrans" cxnId="{30A47DDC-2D31-473E-8E21-C336D18C8567}">
      <dgm:prSet/>
      <dgm:spPr/>
      <dgm:t>
        <a:bodyPr/>
        <a:lstStyle/>
        <a:p>
          <a:endParaRPr lang="en-US"/>
        </a:p>
      </dgm:t>
    </dgm:pt>
    <dgm:pt modelId="{32123E1B-5242-466F-A37C-29EE76E8FC7E}" type="sibTrans" cxnId="{30A47DDC-2D31-473E-8E21-C336D18C8567}">
      <dgm:prSet/>
      <dgm:spPr/>
      <dgm:t>
        <a:bodyPr/>
        <a:lstStyle/>
        <a:p>
          <a:endParaRPr lang="en-US"/>
        </a:p>
      </dgm:t>
    </dgm:pt>
    <dgm:pt modelId="{5A09FB0D-0C70-458A-BEC4-E10AF128777B}">
      <dgm:prSet phldrT="[Text]"/>
      <dgm:spPr>
        <a:solidFill>
          <a:schemeClr val="accent6">
            <a:alpha val="90000"/>
          </a:schemeClr>
        </a:solidFill>
      </dgm:spPr>
      <dgm:t>
        <a:bodyPr/>
        <a:lstStyle/>
        <a:p>
          <a:r>
            <a:rPr lang="en-US" dirty="0"/>
            <a:t>?</a:t>
          </a:r>
        </a:p>
      </dgm:t>
    </dgm:pt>
    <dgm:pt modelId="{721E471F-5480-4089-A679-0224AC41388F}" type="parTrans" cxnId="{89F0470D-7671-4245-8FF3-9FF7DBCA94A6}">
      <dgm:prSet/>
      <dgm:spPr/>
      <dgm:t>
        <a:bodyPr/>
        <a:lstStyle/>
        <a:p>
          <a:endParaRPr lang="en-US"/>
        </a:p>
      </dgm:t>
    </dgm:pt>
    <dgm:pt modelId="{75E8E385-45E7-466A-A65F-39CA2F166E43}" type="sibTrans" cxnId="{89F0470D-7671-4245-8FF3-9FF7DBCA94A6}">
      <dgm:prSet/>
      <dgm:spPr/>
      <dgm:t>
        <a:bodyPr/>
        <a:lstStyle/>
        <a:p>
          <a:endParaRPr lang="en-US"/>
        </a:p>
      </dgm:t>
    </dgm:pt>
    <dgm:pt modelId="{984681F5-F048-48FD-BDB7-BE513B9A13F2}">
      <dgm:prSet phldrT="[Text]"/>
      <dgm:spPr>
        <a:solidFill>
          <a:schemeClr val="accent6">
            <a:alpha val="90000"/>
          </a:schemeClr>
        </a:solidFill>
      </dgm:spPr>
      <dgm:t>
        <a:bodyPr/>
        <a:lstStyle/>
        <a:p>
          <a:r>
            <a:rPr lang="en-US" dirty="0"/>
            <a:t>?</a:t>
          </a:r>
        </a:p>
      </dgm:t>
    </dgm:pt>
    <dgm:pt modelId="{7C5FD996-E35B-415D-B032-124E101A0A73}" type="parTrans" cxnId="{BD376B11-6327-42E8-A499-A64ED5C570A4}">
      <dgm:prSet/>
      <dgm:spPr/>
      <dgm:t>
        <a:bodyPr/>
        <a:lstStyle/>
        <a:p>
          <a:endParaRPr lang="en-US"/>
        </a:p>
      </dgm:t>
    </dgm:pt>
    <dgm:pt modelId="{C94B2CEB-2381-4119-B5C9-0C3B335134D3}" type="sibTrans" cxnId="{BD376B11-6327-42E8-A499-A64ED5C570A4}">
      <dgm:prSet/>
      <dgm:spPr/>
      <dgm:t>
        <a:bodyPr/>
        <a:lstStyle/>
        <a:p>
          <a:endParaRPr lang="en-US"/>
        </a:p>
      </dgm:t>
    </dgm:pt>
    <dgm:pt modelId="{7420B4A5-5889-48E2-BF07-3570ED4D97FC}">
      <dgm:prSet phldrT="[Text]"/>
      <dgm:spPr/>
      <dgm:t>
        <a:bodyPr/>
        <a:lstStyle/>
        <a:p>
          <a:r>
            <a:rPr lang="en-US" dirty="0"/>
            <a:t>4</a:t>
          </a:r>
          <a:r>
            <a:rPr lang="en-US" baseline="30000" dirty="0"/>
            <a:t>th</a:t>
          </a:r>
        </a:p>
        <a:p>
          <a:r>
            <a:rPr lang="en-US" baseline="30000" dirty="0"/>
            <a:t>preference</a:t>
          </a:r>
          <a:endParaRPr lang="en-US" dirty="0"/>
        </a:p>
      </dgm:t>
    </dgm:pt>
    <dgm:pt modelId="{BA4586C6-85D6-4E9C-A648-E86CC072D0AE}" type="parTrans" cxnId="{A8846960-D70A-4A48-9162-A13CA5828584}">
      <dgm:prSet/>
      <dgm:spPr/>
      <dgm:t>
        <a:bodyPr/>
        <a:lstStyle/>
        <a:p>
          <a:endParaRPr lang="en-US"/>
        </a:p>
      </dgm:t>
    </dgm:pt>
    <dgm:pt modelId="{CBA38A65-F5E3-4828-AAD7-1FE36DFCFE95}" type="sibTrans" cxnId="{A8846960-D70A-4A48-9162-A13CA5828584}">
      <dgm:prSet/>
      <dgm:spPr/>
      <dgm:t>
        <a:bodyPr/>
        <a:lstStyle/>
        <a:p>
          <a:endParaRPr lang="en-US"/>
        </a:p>
      </dgm:t>
    </dgm:pt>
    <dgm:pt modelId="{4ABC1BFA-D8E1-4614-BEC1-DA58FBDB73AE}" type="pres">
      <dgm:prSet presAssocID="{9175DAE7-CBDD-4D5D-811A-2522B27363F7}" presName="hierChild1" presStyleCnt="0">
        <dgm:presLayoutVars>
          <dgm:chPref val="1"/>
          <dgm:dir/>
          <dgm:animOne val="branch"/>
          <dgm:animLvl val="lvl"/>
          <dgm:resizeHandles/>
        </dgm:presLayoutVars>
      </dgm:prSet>
      <dgm:spPr/>
    </dgm:pt>
    <dgm:pt modelId="{E0158ECC-30CA-4EDC-9FF9-04EACCCDA7D1}" type="pres">
      <dgm:prSet presAssocID="{D64F3C64-4492-411A-8975-74A38436D5C6}" presName="hierRoot1" presStyleCnt="0"/>
      <dgm:spPr/>
    </dgm:pt>
    <dgm:pt modelId="{2AC531A2-C34B-47F9-B68B-DA791DDF4E8B}" type="pres">
      <dgm:prSet presAssocID="{D64F3C64-4492-411A-8975-74A38436D5C6}" presName="composite" presStyleCnt="0"/>
      <dgm:spPr/>
    </dgm:pt>
    <dgm:pt modelId="{1F93A574-6B49-487A-B1CF-7E8C5BA41CA5}" type="pres">
      <dgm:prSet presAssocID="{D64F3C64-4492-411A-8975-74A38436D5C6}" presName="background" presStyleLbl="node0" presStyleIdx="0" presStyleCnt="3"/>
      <dgm:spPr/>
    </dgm:pt>
    <dgm:pt modelId="{D29BE5FB-2048-4657-B743-B807178972C8}" type="pres">
      <dgm:prSet presAssocID="{D64F3C64-4492-411A-8975-74A38436D5C6}" presName="text" presStyleLbl="fgAcc0" presStyleIdx="0" presStyleCnt="3" custLinFactNeighborX="96727" custLinFactNeighborY="-37341">
        <dgm:presLayoutVars>
          <dgm:chPref val="3"/>
        </dgm:presLayoutVars>
      </dgm:prSet>
      <dgm:spPr/>
    </dgm:pt>
    <dgm:pt modelId="{93D3E3FD-B851-4937-9ED8-9DC970EF754D}" type="pres">
      <dgm:prSet presAssocID="{D64F3C64-4492-411A-8975-74A38436D5C6}" presName="hierChild2" presStyleCnt="0"/>
      <dgm:spPr/>
    </dgm:pt>
    <dgm:pt modelId="{B9A1E040-A5B7-4673-951E-7672F6AB4192}" type="pres">
      <dgm:prSet presAssocID="{14080A61-E013-44A3-90BF-7EAEDEC2F856}" presName="Name10" presStyleLbl="parChTrans1D2" presStyleIdx="0" presStyleCnt="2"/>
      <dgm:spPr/>
    </dgm:pt>
    <dgm:pt modelId="{D19246C8-7741-445D-BC5E-2E404A3B7322}" type="pres">
      <dgm:prSet presAssocID="{060AE74D-69AD-4A8A-91E4-506ABDE42EF6}" presName="hierRoot2" presStyleCnt="0"/>
      <dgm:spPr/>
    </dgm:pt>
    <dgm:pt modelId="{9FD42D25-4A07-4D3C-BEB0-A39D59913C63}" type="pres">
      <dgm:prSet presAssocID="{060AE74D-69AD-4A8A-91E4-506ABDE42EF6}" presName="composite2" presStyleCnt="0"/>
      <dgm:spPr/>
    </dgm:pt>
    <dgm:pt modelId="{FE76C429-9A2F-45FA-860E-D505FED3C6EA}" type="pres">
      <dgm:prSet presAssocID="{060AE74D-69AD-4A8A-91E4-506ABDE42EF6}" presName="background2" presStyleLbl="node2" presStyleIdx="0" presStyleCnt="2"/>
      <dgm:spPr/>
    </dgm:pt>
    <dgm:pt modelId="{017E2E97-A741-42BD-AC25-0DAC07A9FE3D}" type="pres">
      <dgm:prSet presAssocID="{060AE74D-69AD-4A8A-91E4-506ABDE42EF6}" presName="text2" presStyleLbl="fgAcc2" presStyleIdx="0" presStyleCnt="2" custLinFactNeighborX="93839" custLinFactNeighborY="-35839">
        <dgm:presLayoutVars>
          <dgm:chPref val="3"/>
        </dgm:presLayoutVars>
      </dgm:prSet>
      <dgm:spPr/>
    </dgm:pt>
    <dgm:pt modelId="{1A72751F-CAB4-4E7F-9137-96499F91B919}" type="pres">
      <dgm:prSet presAssocID="{060AE74D-69AD-4A8A-91E4-506ABDE42EF6}" presName="hierChild3" presStyleCnt="0"/>
      <dgm:spPr/>
    </dgm:pt>
    <dgm:pt modelId="{1012F1D3-40A6-47F3-8508-0CE11881BAAE}" type="pres">
      <dgm:prSet presAssocID="{BA89D833-3DD7-4865-80DC-6A8B11811A7A}" presName="Name17" presStyleLbl="parChTrans1D3" presStyleIdx="0" presStyleCnt="2"/>
      <dgm:spPr/>
    </dgm:pt>
    <dgm:pt modelId="{DBD8AE95-C294-42F5-9962-4943D12E768C}" type="pres">
      <dgm:prSet presAssocID="{E9737256-95CD-4133-8C6D-2FD8BBFB4104}" presName="hierRoot3" presStyleCnt="0"/>
      <dgm:spPr/>
    </dgm:pt>
    <dgm:pt modelId="{C0779C58-8D78-4FA2-9D8F-AA5C4790997B}" type="pres">
      <dgm:prSet presAssocID="{E9737256-95CD-4133-8C6D-2FD8BBFB4104}" presName="composite3" presStyleCnt="0"/>
      <dgm:spPr/>
    </dgm:pt>
    <dgm:pt modelId="{392EB36D-828D-46B2-83A0-B4A3402C00E0}" type="pres">
      <dgm:prSet presAssocID="{E9737256-95CD-4133-8C6D-2FD8BBFB4104}" presName="background3" presStyleLbl="node3" presStyleIdx="0" presStyleCnt="2"/>
      <dgm:spPr/>
    </dgm:pt>
    <dgm:pt modelId="{62E0D715-9F4B-4602-AA1F-82DFD1598E73}" type="pres">
      <dgm:prSet presAssocID="{E9737256-95CD-4133-8C6D-2FD8BBFB4104}" presName="text3" presStyleLbl="fgAcc3" presStyleIdx="0" presStyleCnt="2" custLinFactNeighborX="-4621" custLinFactNeighborY="-18831">
        <dgm:presLayoutVars>
          <dgm:chPref val="3"/>
        </dgm:presLayoutVars>
      </dgm:prSet>
      <dgm:spPr/>
    </dgm:pt>
    <dgm:pt modelId="{652B9657-C2FD-4425-8474-CEA678892325}" type="pres">
      <dgm:prSet presAssocID="{E9737256-95CD-4133-8C6D-2FD8BBFB4104}" presName="hierChild4" presStyleCnt="0"/>
      <dgm:spPr/>
    </dgm:pt>
    <dgm:pt modelId="{074F5B9A-FAAB-42C3-9425-8035E2DC1E16}" type="pres">
      <dgm:prSet presAssocID="{AC5C2644-6ADC-4B9D-B162-DC8427080F4F}" presName="Name10" presStyleLbl="parChTrans1D2" presStyleIdx="1" presStyleCnt="2"/>
      <dgm:spPr/>
    </dgm:pt>
    <dgm:pt modelId="{1E178846-2DCC-46BB-B056-9855D27FCD0E}" type="pres">
      <dgm:prSet presAssocID="{DF1EA111-8A34-4496-8841-51C844A38F63}" presName="hierRoot2" presStyleCnt="0"/>
      <dgm:spPr/>
    </dgm:pt>
    <dgm:pt modelId="{AE483CFD-4EC2-45F6-B9C1-D335CFABEB64}" type="pres">
      <dgm:prSet presAssocID="{DF1EA111-8A34-4496-8841-51C844A38F63}" presName="composite2" presStyleCnt="0"/>
      <dgm:spPr/>
    </dgm:pt>
    <dgm:pt modelId="{72F7A07B-FEA0-4409-A10C-B9007055F5B2}" type="pres">
      <dgm:prSet presAssocID="{DF1EA111-8A34-4496-8841-51C844A38F63}" presName="background2" presStyleLbl="node2" presStyleIdx="1" presStyleCnt="2"/>
      <dgm:spPr/>
    </dgm:pt>
    <dgm:pt modelId="{9B278BB8-4984-4283-9657-502783917D74}" type="pres">
      <dgm:prSet presAssocID="{DF1EA111-8A34-4496-8841-51C844A38F63}" presName="text2" presStyleLbl="fgAcc2" presStyleIdx="1" presStyleCnt="2" custLinFactNeighborX="99615" custLinFactNeighborY="-35839">
        <dgm:presLayoutVars>
          <dgm:chPref val="3"/>
        </dgm:presLayoutVars>
      </dgm:prSet>
      <dgm:spPr/>
    </dgm:pt>
    <dgm:pt modelId="{507DF05E-F11D-400A-8E7A-D9CB12CF4E2C}" type="pres">
      <dgm:prSet presAssocID="{DF1EA111-8A34-4496-8841-51C844A38F63}" presName="hierChild3" presStyleCnt="0"/>
      <dgm:spPr/>
    </dgm:pt>
    <dgm:pt modelId="{7EA4BD69-34D2-4B84-BDEB-2B5784E565A0}" type="pres">
      <dgm:prSet presAssocID="{721E471F-5480-4089-A679-0224AC41388F}" presName="Name17" presStyleLbl="parChTrans1D3" presStyleIdx="1" presStyleCnt="2"/>
      <dgm:spPr/>
    </dgm:pt>
    <dgm:pt modelId="{1E28EEAD-A131-4565-87AB-F1A839477215}" type="pres">
      <dgm:prSet presAssocID="{5A09FB0D-0C70-458A-BEC4-E10AF128777B}" presName="hierRoot3" presStyleCnt="0"/>
      <dgm:spPr/>
    </dgm:pt>
    <dgm:pt modelId="{00893C87-799B-44B5-B389-021C62113F9C}" type="pres">
      <dgm:prSet presAssocID="{5A09FB0D-0C70-458A-BEC4-E10AF128777B}" presName="composite3" presStyleCnt="0"/>
      <dgm:spPr/>
    </dgm:pt>
    <dgm:pt modelId="{9D569EB9-743D-46AB-B1FF-C55DB642787B}" type="pres">
      <dgm:prSet presAssocID="{5A09FB0D-0C70-458A-BEC4-E10AF128777B}" presName="background3" presStyleLbl="node3" presStyleIdx="1" presStyleCnt="2"/>
      <dgm:spPr/>
    </dgm:pt>
    <dgm:pt modelId="{0C10626E-DAF1-4CFF-BAFF-56CA03084255}" type="pres">
      <dgm:prSet presAssocID="{5A09FB0D-0C70-458A-BEC4-E10AF128777B}" presName="text3" presStyleLbl="fgAcc3" presStyleIdx="1" presStyleCnt="2" custLinFactX="78383" custLinFactNeighborX="100000" custLinFactNeighborY="-18831">
        <dgm:presLayoutVars>
          <dgm:chPref val="3"/>
        </dgm:presLayoutVars>
      </dgm:prSet>
      <dgm:spPr/>
    </dgm:pt>
    <dgm:pt modelId="{30C970CB-F044-46F4-A736-70594DAA0D70}" type="pres">
      <dgm:prSet presAssocID="{5A09FB0D-0C70-458A-BEC4-E10AF128777B}" presName="hierChild4" presStyleCnt="0"/>
      <dgm:spPr/>
    </dgm:pt>
    <dgm:pt modelId="{7DABF11F-C16C-4CFD-A024-6CEF4C2ACBAB}" type="pres">
      <dgm:prSet presAssocID="{984681F5-F048-48FD-BDB7-BE513B9A13F2}" presName="hierRoot1" presStyleCnt="0"/>
      <dgm:spPr/>
    </dgm:pt>
    <dgm:pt modelId="{78282D67-36C2-4836-B737-B67FBBF3C8C3}" type="pres">
      <dgm:prSet presAssocID="{984681F5-F048-48FD-BDB7-BE513B9A13F2}" presName="composite" presStyleCnt="0"/>
      <dgm:spPr/>
    </dgm:pt>
    <dgm:pt modelId="{4000E14E-B7C5-4D92-A55F-CC3A8FB937E8}" type="pres">
      <dgm:prSet presAssocID="{984681F5-F048-48FD-BDB7-BE513B9A13F2}" presName="background" presStyleLbl="node0" presStyleIdx="1" presStyleCnt="3"/>
      <dgm:spPr/>
    </dgm:pt>
    <dgm:pt modelId="{42E44E82-680D-48E1-BB31-BEEC3285402C}" type="pres">
      <dgm:prSet presAssocID="{984681F5-F048-48FD-BDB7-BE513B9A13F2}" presName="text" presStyleLbl="fgAcc0" presStyleIdx="1" presStyleCnt="3" custLinFactY="100000" custLinFactNeighborX="-89494" custLinFactNeighborY="172770">
        <dgm:presLayoutVars>
          <dgm:chPref val="3"/>
        </dgm:presLayoutVars>
      </dgm:prSet>
      <dgm:spPr/>
    </dgm:pt>
    <dgm:pt modelId="{CCC1FB75-684A-4B21-A2F1-1FB5BCC6F393}" type="pres">
      <dgm:prSet presAssocID="{984681F5-F048-48FD-BDB7-BE513B9A13F2}" presName="hierChild2" presStyleCnt="0"/>
      <dgm:spPr/>
    </dgm:pt>
    <dgm:pt modelId="{97B166FD-73E2-484A-A0B8-4B3521F62C30}" type="pres">
      <dgm:prSet presAssocID="{7420B4A5-5889-48E2-BF07-3570ED4D97FC}" presName="hierRoot1" presStyleCnt="0"/>
      <dgm:spPr/>
    </dgm:pt>
    <dgm:pt modelId="{FA4D3F73-1EC4-4B26-8572-0A7283047A9D}" type="pres">
      <dgm:prSet presAssocID="{7420B4A5-5889-48E2-BF07-3570ED4D97FC}" presName="composite" presStyleCnt="0"/>
      <dgm:spPr/>
    </dgm:pt>
    <dgm:pt modelId="{1F0410E2-D4A8-415A-B17F-34DB4F51BAAA}" type="pres">
      <dgm:prSet presAssocID="{7420B4A5-5889-48E2-BF07-3570ED4D97FC}" presName="background" presStyleLbl="node0" presStyleIdx="2" presStyleCnt="3"/>
      <dgm:spPr/>
    </dgm:pt>
    <dgm:pt modelId="{9C659816-6C8D-4B19-9EF7-7E692F23FB96}" type="pres">
      <dgm:prSet presAssocID="{7420B4A5-5889-48E2-BF07-3570ED4D97FC}" presName="text" presStyleLbl="fgAcc0" presStyleIdx="2" presStyleCnt="3" custLinFactX="-8333" custLinFactY="100000" custLinFactNeighborX="-100000" custLinFactNeighborY="172770">
        <dgm:presLayoutVars>
          <dgm:chPref val="3"/>
        </dgm:presLayoutVars>
      </dgm:prSet>
      <dgm:spPr/>
    </dgm:pt>
    <dgm:pt modelId="{77EFD290-E81A-4B3E-80F5-2A08E55DDFDD}" type="pres">
      <dgm:prSet presAssocID="{7420B4A5-5889-48E2-BF07-3570ED4D97FC}" presName="hierChild2" presStyleCnt="0"/>
      <dgm:spPr/>
    </dgm:pt>
  </dgm:ptLst>
  <dgm:cxnLst>
    <dgm:cxn modelId="{89F0470D-7671-4245-8FF3-9FF7DBCA94A6}" srcId="{DF1EA111-8A34-4496-8841-51C844A38F63}" destId="{5A09FB0D-0C70-458A-BEC4-E10AF128777B}" srcOrd="0" destOrd="0" parTransId="{721E471F-5480-4089-A679-0224AC41388F}" sibTransId="{75E8E385-45E7-466A-A65F-39CA2F166E43}"/>
    <dgm:cxn modelId="{BD376B11-6327-42E8-A499-A64ED5C570A4}" srcId="{9175DAE7-CBDD-4D5D-811A-2522B27363F7}" destId="{984681F5-F048-48FD-BDB7-BE513B9A13F2}" srcOrd="1" destOrd="0" parTransId="{7C5FD996-E35B-415D-B032-124E101A0A73}" sibTransId="{C94B2CEB-2381-4119-B5C9-0C3B335134D3}"/>
    <dgm:cxn modelId="{02E93119-8FD3-425C-99FB-FFAA3067A046}" type="presOf" srcId="{984681F5-F048-48FD-BDB7-BE513B9A13F2}" destId="{42E44E82-680D-48E1-BB31-BEEC3285402C}" srcOrd="0" destOrd="0" presId="urn:microsoft.com/office/officeart/2005/8/layout/hierarchy1"/>
    <dgm:cxn modelId="{DA40D62F-C238-4AC2-8FF3-7B68A82F9283}" type="presOf" srcId="{7420B4A5-5889-48E2-BF07-3570ED4D97FC}" destId="{9C659816-6C8D-4B19-9EF7-7E692F23FB96}" srcOrd="0" destOrd="0" presId="urn:microsoft.com/office/officeart/2005/8/layout/hierarchy1"/>
    <dgm:cxn modelId="{D4B96F36-C2E3-46AF-9AF3-F07CEAA2AFBC}" type="presOf" srcId="{DF1EA111-8A34-4496-8841-51C844A38F63}" destId="{9B278BB8-4984-4283-9657-502783917D74}" srcOrd="0" destOrd="0" presId="urn:microsoft.com/office/officeart/2005/8/layout/hierarchy1"/>
    <dgm:cxn modelId="{A8846960-D70A-4A48-9162-A13CA5828584}" srcId="{9175DAE7-CBDD-4D5D-811A-2522B27363F7}" destId="{7420B4A5-5889-48E2-BF07-3570ED4D97FC}" srcOrd="2" destOrd="0" parTransId="{BA4586C6-85D6-4E9C-A648-E86CC072D0AE}" sibTransId="{CBA38A65-F5E3-4828-AAD7-1FE36DFCFE95}"/>
    <dgm:cxn modelId="{D1359266-8799-4FF2-AE5D-54D48554B7FE}" type="presOf" srcId="{BA89D833-3DD7-4865-80DC-6A8B11811A7A}" destId="{1012F1D3-40A6-47F3-8508-0CE11881BAAE}" srcOrd="0" destOrd="0" presId="urn:microsoft.com/office/officeart/2005/8/layout/hierarchy1"/>
    <dgm:cxn modelId="{32364A67-8F25-4506-A655-398279B9B66B}" type="presOf" srcId="{060AE74D-69AD-4A8A-91E4-506ABDE42EF6}" destId="{017E2E97-A741-42BD-AC25-0DAC07A9FE3D}" srcOrd="0" destOrd="0" presId="urn:microsoft.com/office/officeart/2005/8/layout/hierarchy1"/>
    <dgm:cxn modelId="{DE587B68-5117-4D10-AB55-3341B04D534E}" type="presOf" srcId="{14080A61-E013-44A3-90BF-7EAEDEC2F856}" destId="{B9A1E040-A5B7-4673-951E-7672F6AB4192}" srcOrd="0" destOrd="0" presId="urn:microsoft.com/office/officeart/2005/8/layout/hierarchy1"/>
    <dgm:cxn modelId="{DFC0F94C-540C-4E37-95C9-D35175520B5B}" type="presOf" srcId="{5A09FB0D-0C70-458A-BEC4-E10AF128777B}" destId="{0C10626E-DAF1-4CFF-BAFF-56CA03084255}" srcOrd="0" destOrd="0" presId="urn:microsoft.com/office/officeart/2005/8/layout/hierarchy1"/>
    <dgm:cxn modelId="{83FD6151-568A-46BD-84FA-9A1FB75339D6}" srcId="{D64F3C64-4492-411A-8975-74A38436D5C6}" destId="{060AE74D-69AD-4A8A-91E4-506ABDE42EF6}" srcOrd="0" destOrd="0" parTransId="{14080A61-E013-44A3-90BF-7EAEDEC2F856}" sibTransId="{DD339F6C-6175-41A4-BB57-7EA13007BC36}"/>
    <dgm:cxn modelId="{BAE2629C-20ED-406C-A881-0933E001A75C}" type="presOf" srcId="{9175DAE7-CBDD-4D5D-811A-2522B27363F7}" destId="{4ABC1BFA-D8E1-4614-BEC1-DA58FBDB73AE}" srcOrd="0" destOrd="0" presId="urn:microsoft.com/office/officeart/2005/8/layout/hierarchy1"/>
    <dgm:cxn modelId="{F8E2B69E-AF69-42C9-BB58-EFF5FDFE649E}" srcId="{9175DAE7-CBDD-4D5D-811A-2522B27363F7}" destId="{D64F3C64-4492-411A-8975-74A38436D5C6}" srcOrd="0" destOrd="0" parTransId="{D53C1CDB-683D-4809-85C9-DE28E099054D}" sibTransId="{45F651C8-0128-4A7C-8E32-E19F3E6D323E}"/>
    <dgm:cxn modelId="{3565E6A7-F982-4750-8D69-C8ABDF9E8604}" type="presOf" srcId="{D64F3C64-4492-411A-8975-74A38436D5C6}" destId="{D29BE5FB-2048-4657-B743-B807178972C8}" srcOrd="0" destOrd="0" presId="urn:microsoft.com/office/officeart/2005/8/layout/hierarchy1"/>
    <dgm:cxn modelId="{3399DFC3-5794-4B77-8288-66DA83E625BA}" type="presOf" srcId="{AC5C2644-6ADC-4B9D-B162-DC8427080F4F}" destId="{074F5B9A-FAAB-42C3-9425-8035E2DC1E16}" srcOrd="0" destOrd="0" presId="urn:microsoft.com/office/officeart/2005/8/layout/hierarchy1"/>
    <dgm:cxn modelId="{8D3DCBC5-B8E5-4F40-8C2D-04BA3D80E777}" type="presOf" srcId="{E9737256-95CD-4133-8C6D-2FD8BBFB4104}" destId="{62E0D715-9F4B-4602-AA1F-82DFD1598E73}" srcOrd="0" destOrd="0" presId="urn:microsoft.com/office/officeart/2005/8/layout/hierarchy1"/>
    <dgm:cxn modelId="{934AD6C7-5FB5-4962-B763-C65DA8B88CA9}" srcId="{060AE74D-69AD-4A8A-91E4-506ABDE42EF6}" destId="{E9737256-95CD-4133-8C6D-2FD8BBFB4104}" srcOrd="0" destOrd="0" parTransId="{BA89D833-3DD7-4865-80DC-6A8B11811A7A}" sibTransId="{582844ED-4A6C-42BD-A2AB-FC82CADDFBCF}"/>
    <dgm:cxn modelId="{30A47DDC-2D31-473E-8E21-C336D18C8567}" srcId="{D64F3C64-4492-411A-8975-74A38436D5C6}" destId="{DF1EA111-8A34-4496-8841-51C844A38F63}" srcOrd="1" destOrd="0" parTransId="{AC5C2644-6ADC-4B9D-B162-DC8427080F4F}" sibTransId="{32123E1B-5242-466F-A37C-29EE76E8FC7E}"/>
    <dgm:cxn modelId="{2E5CE2EC-8990-491C-9A5F-99C243E9230A}" type="presOf" srcId="{721E471F-5480-4089-A679-0224AC41388F}" destId="{7EA4BD69-34D2-4B84-BDEB-2B5784E565A0}" srcOrd="0" destOrd="0" presId="urn:microsoft.com/office/officeart/2005/8/layout/hierarchy1"/>
    <dgm:cxn modelId="{9390B7E4-888C-40D1-ABDB-8D32209CEF31}" type="presParOf" srcId="{4ABC1BFA-D8E1-4614-BEC1-DA58FBDB73AE}" destId="{E0158ECC-30CA-4EDC-9FF9-04EACCCDA7D1}" srcOrd="0" destOrd="0" presId="urn:microsoft.com/office/officeart/2005/8/layout/hierarchy1"/>
    <dgm:cxn modelId="{8E6078CA-E5C3-47E1-A611-EE63D6232954}" type="presParOf" srcId="{E0158ECC-30CA-4EDC-9FF9-04EACCCDA7D1}" destId="{2AC531A2-C34B-47F9-B68B-DA791DDF4E8B}" srcOrd="0" destOrd="0" presId="urn:microsoft.com/office/officeart/2005/8/layout/hierarchy1"/>
    <dgm:cxn modelId="{0FE9AFD6-5E05-4157-9EF4-44BF00160876}" type="presParOf" srcId="{2AC531A2-C34B-47F9-B68B-DA791DDF4E8B}" destId="{1F93A574-6B49-487A-B1CF-7E8C5BA41CA5}" srcOrd="0" destOrd="0" presId="urn:microsoft.com/office/officeart/2005/8/layout/hierarchy1"/>
    <dgm:cxn modelId="{E6E9C6C0-5F3E-4981-8584-B19CF186CD12}" type="presParOf" srcId="{2AC531A2-C34B-47F9-B68B-DA791DDF4E8B}" destId="{D29BE5FB-2048-4657-B743-B807178972C8}" srcOrd="1" destOrd="0" presId="urn:microsoft.com/office/officeart/2005/8/layout/hierarchy1"/>
    <dgm:cxn modelId="{ADB4DD06-03D5-47D8-B7F4-1C2BD9368CA6}" type="presParOf" srcId="{E0158ECC-30CA-4EDC-9FF9-04EACCCDA7D1}" destId="{93D3E3FD-B851-4937-9ED8-9DC970EF754D}" srcOrd="1" destOrd="0" presId="urn:microsoft.com/office/officeart/2005/8/layout/hierarchy1"/>
    <dgm:cxn modelId="{F1E46730-A5E7-40D7-8A44-E526AA06F40B}" type="presParOf" srcId="{93D3E3FD-B851-4937-9ED8-9DC970EF754D}" destId="{B9A1E040-A5B7-4673-951E-7672F6AB4192}" srcOrd="0" destOrd="0" presId="urn:microsoft.com/office/officeart/2005/8/layout/hierarchy1"/>
    <dgm:cxn modelId="{1477A534-B50A-4BE9-A9ED-8E4B51F5777C}" type="presParOf" srcId="{93D3E3FD-B851-4937-9ED8-9DC970EF754D}" destId="{D19246C8-7741-445D-BC5E-2E404A3B7322}" srcOrd="1" destOrd="0" presId="urn:microsoft.com/office/officeart/2005/8/layout/hierarchy1"/>
    <dgm:cxn modelId="{CC66C831-458F-4272-B2B4-DFC3B6270C2D}" type="presParOf" srcId="{D19246C8-7741-445D-BC5E-2E404A3B7322}" destId="{9FD42D25-4A07-4D3C-BEB0-A39D59913C63}" srcOrd="0" destOrd="0" presId="urn:microsoft.com/office/officeart/2005/8/layout/hierarchy1"/>
    <dgm:cxn modelId="{DEA2F63F-C134-49EC-9650-738C34E675B5}" type="presParOf" srcId="{9FD42D25-4A07-4D3C-BEB0-A39D59913C63}" destId="{FE76C429-9A2F-45FA-860E-D505FED3C6EA}" srcOrd="0" destOrd="0" presId="urn:microsoft.com/office/officeart/2005/8/layout/hierarchy1"/>
    <dgm:cxn modelId="{21A231F0-4B3B-4866-9EC0-EC9F0811F615}" type="presParOf" srcId="{9FD42D25-4A07-4D3C-BEB0-A39D59913C63}" destId="{017E2E97-A741-42BD-AC25-0DAC07A9FE3D}" srcOrd="1" destOrd="0" presId="urn:microsoft.com/office/officeart/2005/8/layout/hierarchy1"/>
    <dgm:cxn modelId="{165F21C8-C936-4C38-89E4-4425C8CB5552}" type="presParOf" srcId="{D19246C8-7741-445D-BC5E-2E404A3B7322}" destId="{1A72751F-CAB4-4E7F-9137-96499F91B919}" srcOrd="1" destOrd="0" presId="urn:microsoft.com/office/officeart/2005/8/layout/hierarchy1"/>
    <dgm:cxn modelId="{265AB33C-66CB-4068-928F-FA990A97C61C}" type="presParOf" srcId="{1A72751F-CAB4-4E7F-9137-96499F91B919}" destId="{1012F1D3-40A6-47F3-8508-0CE11881BAAE}" srcOrd="0" destOrd="0" presId="urn:microsoft.com/office/officeart/2005/8/layout/hierarchy1"/>
    <dgm:cxn modelId="{D6194C0F-CB1E-47C5-87BF-A46DB6C15864}" type="presParOf" srcId="{1A72751F-CAB4-4E7F-9137-96499F91B919}" destId="{DBD8AE95-C294-42F5-9962-4943D12E768C}" srcOrd="1" destOrd="0" presId="urn:microsoft.com/office/officeart/2005/8/layout/hierarchy1"/>
    <dgm:cxn modelId="{7C36DAAD-291C-4CAC-B150-04E97DA9EBC4}" type="presParOf" srcId="{DBD8AE95-C294-42F5-9962-4943D12E768C}" destId="{C0779C58-8D78-4FA2-9D8F-AA5C4790997B}" srcOrd="0" destOrd="0" presId="urn:microsoft.com/office/officeart/2005/8/layout/hierarchy1"/>
    <dgm:cxn modelId="{3AA3FE31-E3DC-4382-9185-2BD8B9C198A7}" type="presParOf" srcId="{C0779C58-8D78-4FA2-9D8F-AA5C4790997B}" destId="{392EB36D-828D-46B2-83A0-B4A3402C00E0}" srcOrd="0" destOrd="0" presId="urn:microsoft.com/office/officeart/2005/8/layout/hierarchy1"/>
    <dgm:cxn modelId="{C53A2547-EEDE-45E2-A785-60E58B59FE87}" type="presParOf" srcId="{C0779C58-8D78-4FA2-9D8F-AA5C4790997B}" destId="{62E0D715-9F4B-4602-AA1F-82DFD1598E73}" srcOrd="1" destOrd="0" presId="urn:microsoft.com/office/officeart/2005/8/layout/hierarchy1"/>
    <dgm:cxn modelId="{A3D29564-0302-49BA-8A8C-40EE556ECCA7}" type="presParOf" srcId="{DBD8AE95-C294-42F5-9962-4943D12E768C}" destId="{652B9657-C2FD-4425-8474-CEA678892325}" srcOrd="1" destOrd="0" presId="urn:microsoft.com/office/officeart/2005/8/layout/hierarchy1"/>
    <dgm:cxn modelId="{9F5C365D-48BF-4A71-9299-6BA8C35B8261}" type="presParOf" srcId="{93D3E3FD-B851-4937-9ED8-9DC970EF754D}" destId="{074F5B9A-FAAB-42C3-9425-8035E2DC1E16}" srcOrd="2" destOrd="0" presId="urn:microsoft.com/office/officeart/2005/8/layout/hierarchy1"/>
    <dgm:cxn modelId="{FE921A30-1F5B-4B4B-8A3E-09E0DF4B756B}" type="presParOf" srcId="{93D3E3FD-B851-4937-9ED8-9DC970EF754D}" destId="{1E178846-2DCC-46BB-B056-9855D27FCD0E}" srcOrd="3" destOrd="0" presId="urn:microsoft.com/office/officeart/2005/8/layout/hierarchy1"/>
    <dgm:cxn modelId="{B103A92E-020F-47FB-AA8A-412F37EA751F}" type="presParOf" srcId="{1E178846-2DCC-46BB-B056-9855D27FCD0E}" destId="{AE483CFD-4EC2-45F6-B9C1-D335CFABEB64}" srcOrd="0" destOrd="0" presId="urn:microsoft.com/office/officeart/2005/8/layout/hierarchy1"/>
    <dgm:cxn modelId="{75A6E146-BF1D-4826-8D2B-A801240229C5}" type="presParOf" srcId="{AE483CFD-4EC2-45F6-B9C1-D335CFABEB64}" destId="{72F7A07B-FEA0-4409-A10C-B9007055F5B2}" srcOrd="0" destOrd="0" presId="urn:microsoft.com/office/officeart/2005/8/layout/hierarchy1"/>
    <dgm:cxn modelId="{801991C2-15D9-4DBB-B77B-D6DBA8A919D5}" type="presParOf" srcId="{AE483CFD-4EC2-45F6-B9C1-D335CFABEB64}" destId="{9B278BB8-4984-4283-9657-502783917D74}" srcOrd="1" destOrd="0" presId="urn:microsoft.com/office/officeart/2005/8/layout/hierarchy1"/>
    <dgm:cxn modelId="{1A98E230-5024-44A8-85E7-20810297DB58}" type="presParOf" srcId="{1E178846-2DCC-46BB-B056-9855D27FCD0E}" destId="{507DF05E-F11D-400A-8E7A-D9CB12CF4E2C}" srcOrd="1" destOrd="0" presId="urn:microsoft.com/office/officeart/2005/8/layout/hierarchy1"/>
    <dgm:cxn modelId="{FDB4AB19-B0EE-436C-B8E7-3DD0307944CB}" type="presParOf" srcId="{507DF05E-F11D-400A-8E7A-D9CB12CF4E2C}" destId="{7EA4BD69-34D2-4B84-BDEB-2B5784E565A0}" srcOrd="0" destOrd="0" presId="urn:microsoft.com/office/officeart/2005/8/layout/hierarchy1"/>
    <dgm:cxn modelId="{338FAC25-1C3F-4FA5-94EF-3806AF2BD90F}" type="presParOf" srcId="{507DF05E-F11D-400A-8E7A-D9CB12CF4E2C}" destId="{1E28EEAD-A131-4565-87AB-F1A839477215}" srcOrd="1" destOrd="0" presId="urn:microsoft.com/office/officeart/2005/8/layout/hierarchy1"/>
    <dgm:cxn modelId="{4CC6D3CC-00EC-48FE-B188-753DF4A530A7}" type="presParOf" srcId="{1E28EEAD-A131-4565-87AB-F1A839477215}" destId="{00893C87-799B-44B5-B389-021C62113F9C}" srcOrd="0" destOrd="0" presId="urn:microsoft.com/office/officeart/2005/8/layout/hierarchy1"/>
    <dgm:cxn modelId="{60B101AA-61AC-4A42-9449-28A5FA06BC78}" type="presParOf" srcId="{00893C87-799B-44B5-B389-021C62113F9C}" destId="{9D569EB9-743D-46AB-B1FF-C55DB642787B}" srcOrd="0" destOrd="0" presId="urn:microsoft.com/office/officeart/2005/8/layout/hierarchy1"/>
    <dgm:cxn modelId="{A2EA0D6F-0CBD-4BEB-93DD-E9C92F6DF714}" type="presParOf" srcId="{00893C87-799B-44B5-B389-021C62113F9C}" destId="{0C10626E-DAF1-4CFF-BAFF-56CA03084255}" srcOrd="1" destOrd="0" presId="urn:microsoft.com/office/officeart/2005/8/layout/hierarchy1"/>
    <dgm:cxn modelId="{5AB85FFB-CCDA-4B93-BA31-E611967E7C00}" type="presParOf" srcId="{1E28EEAD-A131-4565-87AB-F1A839477215}" destId="{30C970CB-F044-46F4-A736-70594DAA0D70}" srcOrd="1" destOrd="0" presId="urn:microsoft.com/office/officeart/2005/8/layout/hierarchy1"/>
    <dgm:cxn modelId="{CA28C7F6-9A5C-4B30-B86B-46FB6B00DE26}" type="presParOf" srcId="{4ABC1BFA-D8E1-4614-BEC1-DA58FBDB73AE}" destId="{7DABF11F-C16C-4CFD-A024-6CEF4C2ACBAB}" srcOrd="1" destOrd="0" presId="urn:microsoft.com/office/officeart/2005/8/layout/hierarchy1"/>
    <dgm:cxn modelId="{9D6623F7-E9E2-48B5-901B-3F48B8C10CD2}" type="presParOf" srcId="{7DABF11F-C16C-4CFD-A024-6CEF4C2ACBAB}" destId="{78282D67-36C2-4836-B737-B67FBBF3C8C3}" srcOrd="0" destOrd="0" presId="urn:microsoft.com/office/officeart/2005/8/layout/hierarchy1"/>
    <dgm:cxn modelId="{6932CFA3-E7E2-4980-BF0F-A8263D5C1975}" type="presParOf" srcId="{78282D67-36C2-4836-B737-B67FBBF3C8C3}" destId="{4000E14E-B7C5-4D92-A55F-CC3A8FB937E8}" srcOrd="0" destOrd="0" presId="urn:microsoft.com/office/officeart/2005/8/layout/hierarchy1"/>
    <dgm:cxn modelId="{03699896-955B-4CA0-894B-148604FBE2D7}" type="presParOf" srcId="{78282D67-36C2-4836-B737-B67FBBF3C8C3}" destId="{42E44E82-680D-48E1-BB31-BEEC3285402C}" srcOrd="1" destOrd="0" presId="urn:microsoft.com/office/officeart/2005/8/layout/hierarchy1"/>
    <dgm:cxn modelId="{9242F842-8AFE-44EC-AB0B-54A45280BEED}" type="presParOf" srcId="{7DABF11F-C16C-4CFD-A024-6CEF4C2ACBAB}" destId="{CCC1FB75-684A-4B21-A2F1-1FB5BCC6F393}" srcOrd="1" destOrd="0" presId="urn:microsoft.com/office/officeart/2005/8/layout/hierarchy1"/>
    <dgm:cxn modelId="{0AE6C950-9013-439D-8F16-328E1E80B66C}" type="presParOf" srcId="{4ABC1BFA-D8E1-4614-BEC1-DA58FBDB73AE}" destId="{97B166FD-73E2-484A-A0B8-4B3521F62C30}" srcOrd="2" destOrd="0" presId="urn:microsoft.com/office/officeart/2005/8/layout/hierarchy1"/>
    <dgm:cxn modelId="{6FF59725-D37A-4283-A5C5-DD71AB5DEC8D}" type="presParOf" srcId="{97B166FD-73E2-484A-A0B8-4B3521F62C30}" destId="{FA4D3F73-1EC4-4B26-8572-0A7283047A9D}" srcOrd="0" destOrd="0" presId="urn:microsoft.com/office/officeart/2005/8/layout/hierarchy1"/>
    <dgm:cxn modelId="{F3F0B417-47D3-4EA4-A892-5D0019BE4C1E}" type="presParOf" srcId="{FA4D3F73-1EC4-4B26-8572-0A7283047A9D}" destId="{1F0410E2-D4A8-415A-B17F-34DB4F51BAAA}" srcOrd="0" destOrd="0" presId="urn:microsoft.com/office/officeart/2005/8/layout/hierarchy1"/>
    <dgm:cxn modelId="{EABBEECF-7882-4501-A336-72AA9424567C}" type="presParOf" srcId="{FA4D3F73-1EC4-4B26-8572-0A7283047A9D}" destId="{9C659816-6C8D-4B19-9EF7-7E692F23FB96}" srcOrd="1" destOrd="0" presId="urn:microsoft.com/office/officeart/2005/8/layout/hierarchy1"/>
    <dgm:cxn modelId="{B9062209-886E-4B51-989D-6BB082EA41D5}" type="presParOf" srcId="{97B166FD-73E2-484A-A0B8-4B3521F62C30}" destId="{77EFD290-E81A-4B3E-80F5-2A08E55DDFD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4BD69-34D2-4B84-BDEB-2B5784E565A0}">
      <dsp:nvSpPr>
        <dsp:cNvPr id="0" name=""/>
        <dsp:cNvSpPr/>
      </dsp:nvSpPr>
      <dsp:spPr>
        <a:xfrm>
          <a:off x="3976860" y="2086330"/>
          <a:ext cx="1152125" cy="583367"/>
        </a:xfrm>
        <a:custGeom>
          <a:avLst/>
          <a:gdLst/>
          <a:ahLst/>
          <a:cxnLst/>
          <a:rect l="0" t="0" r="0" b="0"/>
          <a:pathLst>
            <a:path>
              <a:moveTo>
                <a:pt x="0" y="0"/>
              </a:moveTo>
              <a:lnTo>
                <a:pt x="0" y="447866"/>
              </a:lnTo>
              <a:lnTo>
                <a:pt x="1152125" y="447866"/>
              </a:lnTo>
              <a:lnTo>
                <a:pt x="1152125" y="583367"/>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4F5B9A-FAAB-42C3-9425-8035E2DC1E16}">
      <dsp:nvSpPr>
        <dsp:cNvPr id="0" name=""/>
        <dsp:cNvSpPr/>
      </dsp:nvSpPr>
      <dsp:spPr>
        <a:xfrm>
          <a:off x="3040756" y="862190"/>
          <a:ext cx="936103" cy="295336"/>
        </a:xfrm>
        <a:custGeom>
          <a:avLst/>
          <a:gdLst/>
          <a:ahLst/>
          <a:cxnLst/>
          <a:rect l="0" t="0" r="0" b="0"/>
          <a:pathLst>
            <a:path>
              <a:moveTo>
                <a:pt x="0" y="0"/>
              </a:moveTo>
              <a:lnTo>
                <a:pt x="0" y="159835"/>
              </a:lnTo>
              <a:lnTo>
                <a:pt x="936103" y="159835"/>
              </a:lnTo>
              <a:lnTo>
                <a:pt x="936103" y="29533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12F1D3-40A6-47F3-8508-0CE11881BAAE}">
      <dsp:nvSpPr>
        <dsp:cNvPr id="0" name=""/>
        <dsp:cNvSpPr/>
      </dsp:nvSpPr>
      <dsp:spPr>
        <a:xfrm>
          <a:off x="664494" y="2086330"/>
          <a:ext cx="1440157" cy="583367"/>
        </a:xfrm>
        <a:custGeom>
          <a:avLst/>
          <a:gdLst/>
          <a:ahLst/>
          <a:cxnLst/>
          <a:rect l="0" t="0" r="0" b="0"/>
          <a:pathLst>
            <a:path>
              <a:moveTo>
                <a:pt x="1440157" y="0"/>
              </a:moveTo>
              <a:lnTo>
                <a:pt x="1440157" y="447866"/>
              </a:lnTo>
              <a:lnTo>
                <a:pt x="0" y="447866"/>
              </a:lnTo>
              <a:lnTo>
                <a:pt x="0" y="583367"/>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A1E040-A5B7-4673-951E-7672F6AB4192}">
      <dsp:nvSpPr>
        <dsp:cNvPr id="0" name=""/>
        <dsp:cNvSpPr/>
      </dsp:nvSpPr>
      <dsp:spPr>
        <a:xfrm>
          <a:off x="2104652" y="862190"/>
          <a:ext cx="936103" cy="295336"/>
        </a:xfrm>
        <a:custGeom>
          <a:avLst/>
          <a:gdLst/>
          <a:ahLst/>
          <a:cxnLst/>
          <a:rect l="0" t="0" r="0" b="0"/>
          <a:pathLst>
            <a:path>
              <a:moveTo>
                <a:pt x="936103" y="0"/>
              </a:moveTo>
              <a:lnTo>
                <a:pt x="936103" y="159835"/>
              </a:lnTo>
              <a:lnTo>
                <a:pt x="0" y="159835"/>
              </a:lnTo>
              <a:lnTo>
                <a:pt x="0" y="29533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93A574-6B49-487A-B1CF-7E8C5BA41CA5}">
      <dsp:nvSpPr>
        <dsp:cNvPr id="0" name=""/>
        <dsp:cNvSpPr/>
      </dsp:nvSpPr>
      <dsp:spPr>
        <a:xfrm>
          <a:off x="2309415" y="-66612"/>
          <a:ext cx="1462682" cy="9288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9BE5FB-2048-4657-B743-B807178972C8}">
      <dsp:nvSpPr>
        <dsp:cNvPr id="0" name=""/>
        <dsp:cNvSpPr/>
      </dsp:nvSpPr>
      <dsp:spPr>
        <a:xfrm>
          <a:off x="2471935" y="87781"/>
          <a:ext cx="1462682" cy="9288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Binary Preference</a:t>
          </a:r>
        </a:p>
      </dsp:txBody>
      <dsp:txXfrm>
        <a:off x="2499139" y="114985"/>
        <a:ext cx="1408274" cy="874395"/>
      </dsp:txXfrm>
    </dsp:sp>
    <dsp:sp modelId="{FE76C429-9A2F-45FA-860E-D505FED3C6EA}">
      <dsp:nvSpPr>
        <dsp:cNvPr id="0" name=""/>
        <dsp:cNvSpPr/>
      </dsp:nvSpPr>
      <dsp:spPr>
        <a:xfrm>
          <a:off x="1373311" y="1157527"/>
          <a:ext cx="1462682" cy="9288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7E2E97-A741-42BD-AC25-0DAC07A9FE3D}">
      <dsp:nvSpPr>
        <dsp:cNvPr id="0" name=""/>
        <dsp:cNvSpPr/>
      </dsp:nvSpPr>
      <dsp:spPr>
        <a:xfrm>
          <a:off x="1535831" y="1311921"/>
          <a:ext cx="1462682" cy="9288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Co-operate</a:t>
          </a:r>
        </a:p>
      </dsp:txBody>
      <dsp:txXfrm>
        <a:off x="1563035" y="1339125"/>
        <a:ext cx="1408274" cy="874395"/>
      </dsp:txXfrm>
    </dsp:sp>
    <dsp:sp modelId="{392EB36D-828D-46B2-83A0-B4A3402C00E0}">
      <dsp:nvSpPr>
        <dsp:cNvPr id="0" name=""/>
        <dsp:cNvSpPr/>
      </dsp:nvSpPr>
      <dsp:spPr>
        <a:xfrm>
          <a:off x="-66846" y="2669698"/>
          <a:ext cx="1462682" cy="9288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E0D715-9F4B-4602-AA1F-82DFD1598E73}">
      <dsp:nvSpPr>
        <dsp:cNvPr id="0" name=""/>
        <dsp:cNvSpPr/>
      </dsp:nvSpPr>
      <dsp:spPr>
        <a:xfrm>
          <a:off x="95673" y="2824092"/>
          <a:ext cx="1462682" cy="9288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Reward</a:t>
          </a:r>
        </a:p>
      </dsp:txBody>
      <dsp:txXfrm>
        <a:off x="122877" y="2851296"/>
        <a:ext cx="1408274" cy="874395"/>
      </dsp:txXfrm>
    </dsp:sp>
    <dsp:sp modelId="{72F7A07B-FEA0-4409-A10C-B9007055F5B2}">
      <dsp:nvSpPr>
        <dsp:cNvPr id="0" name=""/>
        <dsp:cNvSpPr/>
      </dsp:nvSpPr>
      <dsp:spPr>
        <a:xfrm>
          <a:off x="3245519" y="1157527"/>
          <a:ext cx="1462682" cy="9288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278BB8-4984-4283-9657-502783917D74}">
      <dsp:nvSpPr>
        <dsp:cNvPr id="0" name=""/>
        <dsp:cNvSpPr/>
      </dsp:nvSpPr>
      <dsp:spPr>
        <a:xfrm>
          <a:off x="3408039" y="1311921"/>
          <a:ext cx="1462682" cy="9288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Compete</a:t>
          </a:r>
        </a:p>
      </dsp:txBody>
      <dsp:txXfrm>
        <a:off x="3435243" y="1339125"/>
        <a:ext cx="1408274" cy="874395"/>
      </dsp:txXfrm>
    </dsp:sp>
    <dsp:sp modelId="{9D569EB9-743D-46AB-B1FF-C55DB642787B}">
      <dsp:nvSpPr>
        <dsp:cNvPr id="0" name=""/>
        <dsp:cNvSpPr/>
      </dsp:nvSpPr>
      <dsp:spPr>
        <a:xfrm>
          <a:off x="4397645" y="2669698"/>
          <a:ext cx="1462682" cy="9288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10626E-DAF1-4CFF-BAFF-56CA03084255}">
      <dsp:nvSpPr>
        <dsp:cNvPr id="0" name=""/>
        <dsp:cNvSpPr/>
      </dsp:nvSpPr>
      <dsp:spPr>
        <a:xfrm>
          <a:off x="4560165" y="2824092"/>
          <a:ext cx="1462682" cy="928803"/>
        </a:xfrm>
        <a:prstGeom prst="roundRect">
          <a:avLst>
            <a:gd name="adj" fmla="val 10000"/>
          </a:avLst>
        </a:prstGeom>
        <a:solidFill>
          <a:schemeClr val="accent6">
            <a:alpha val="9000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Not</a:t>
          </a:r>
        </a:p>
        <a:p>
          <a:pPr marL="0" lvl="0" indent="0" algn="ctr" defTabSz="800100">
            <a:lnSpc>
              <a:spcPct val="90000"/>
            </a:lnSpc>
            <a:spcBef>
              <a:spcPct val="0"/>
            </a:spcBef>
            <a:spcAft>
              <a:spcPct val="35000"/>
            </a:spcAft>
            <a:buNone/>
          </a:pPr>
          <a:r>
            <a:rPr lang="en-US" sz="1800" kern="1200" dirty="0"/>
            <a:t>Punished</a:t>
          </a:r>
        </a:p>
      </dsp:txBody>
      <dsp:txXfrm>
        <a:off x="4587369" y="2851296"/>
        <a:ext cx="1408274" cy="874395"/>
      </dsp:txXfrm>
    </dsp:sp>
    <dsp:sp modelId="{4000E14E-B7C5-4D92-A55F-CC3A8FB937E8}">
      <dsp:nvSpPr>
        <dsp:cNvPr id="0" name=""/>
        <dsp:cNvSpPr/>
      </dsp:nvSpPr>
      <dsp:spPr>
        <a:xfrm>
          <a:off x="1373315" y="2669698"/>
          <a:ext cx="1462682" cy="9288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E44E82-680D-48E1-BB31-BEEC3285402C}">
      <dsp:nvSpPr>
        <dsp:cNvPr id="0" name=""/>
        <dsp:cNvSpPr/>
      </dsp:nvSpPr>
      <dsp:spPr>
        <a:xfrm>
          <a:off x="1535836" y="2824092"/>
          <a:ext cx="1462682" cy="928803"/>
        </a:xfrm>
        <a:prstGeom prst="roundRect">
          <a:avLst>
            <a:gd name="adj" fmla="val 10000"/>
          </a:avLst>
        </a:prstGeom>
        <a:solidFill>
          <a:schemeClr val="accent6">
            <a:alpha val="9000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No Reward</a:t>
          </a:r>
        </a:p>
      </dsp:txBody>
      <dsp:txXfrm>
        <a:off x="1563040" y="2851296"/>
        <a:ext cx="1408274" cy="874395"/>
      </dsp:txXfrm>
    </dsp:sp>
    <dsp:sp modelId="{1F0410E2-D4A8-415A-B17F-34DB4F51BAAA}">
      <dsp:nvSpPr>
        <dsp:cNvPr id="0" name=""/>
        <dsp:cNvSpPr/>
      </dsp:nvSpPr>
      <dsp:spPr>
        <a:xfrm>
          <a:off x="2885484" y="2669698"/>
          <a:ext cx="1462682" cy="9288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659816-6C8D-4B19-9EF7-7E692F23FB96}">
      <dsp:nvSpPr>
        <dsp:cNvPr id="0" name=""/>
        <dsp:cNvSpPr/>
      </dsp:nvSpPr>
      <dsp:spPr>
        <a:xfrm>
          <a:off x="3048004" y="2824092"/>
          <a:ext cx="1462682" cy="9288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Punished</a:t>
          </a:r>
        </a:p>
      </dsp:txBody>
      <dsp:txXfrm>
        <a:off x="3075208" y="2851296"/>
        <a:ext cx="1408274" cy="8743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4BD69-34D2-4B84-BDEB-2B5784E565A0}">
      <dsp:nvSpPr>
        <dsp:cNvPr id="0" name=""/>
        <dsp:cNvSpPr/>
      </dsp:nvSpPr>
      <dsp:spPr>
        <a:xfrm>
          <a:off x="3976860" y="2086330"/>
          <a:ext cx="1152125" cy="583367"/>
        </a:xfrm>
        <a:custGeom>
          <a:avLst/>
          <a:gdLst/>
          <a:ahLst/>
          <a:cxnLst/>
          <a:rect l="0" t="0" r="0" b="0"/>
          <a:pathLst>
            <a:path>
              <a:moveTo>
                <a:pt x="0" y="0"/>
              </a:moveTo>
              <a:lnTo>
                <a:pt x="0" y="447866"/>
              </a:lnTo>
              <a:lnTo>
                <a:pt x="1152125" y="447866"/>
              </a:lnTo>
              <a:lnTo>
                <a:pt x="1152125" y="583367"/>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4F5B9A-FAAB-42C3-9425-8035E2DC1E16}">
      <dsp:nvSpPr>
        <dsp:cNvPr id="0" name=""/>
        <dsp:cNvSpPr/>
      </dsp:nvSpPr>
      <dsp:spPr>
        <a:xfrm>
          <a:off x="3040756" y="774409"/>
          <a:ext cx="936103" cy="383117"/>
        </a:xfrm>
        <a:custGeom>
          <a:avLst/>
          <a:gdLst/>
          <a:ahLst/>
          <a:cxnLst/>
          <a:rect l="0" t="0" r="0" b="0"/>
          <a:pathLst>
            <a:path>
              <a:moveTo>
                <a:pt x="0" y="0"/>
              </a:moveTo>
              <a:lnTo>
                <a:pt x="0" y="247616"/>
              </a:lnTo>
              <a:lnTo>
                <a:pt x="936103" y="247616"/>
              </a:lnTo>
              <a:lnTo>
                <a:pt x="936103" y="38311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12F1D3-40A6-47F3-8508-0CE11881BAAE}">
      <dsp:nvSpPr>
        <dsp:cNvPr id="0" name=""/>
        <dsp:cNvSpPr/>
      </dsp:nvSpPr>
      <dsp:spPr>
        <a:xfrm>
          <a:off x="664494" y="2086330"/>
          <a:ext cx="1440157" cy="583367"/>
        </a:xfrm>
        <a:custGeom>
          <a:avLst/>
          <a:gdLst/>
          <a:ahLst/>
          <a:cxnLst/>
          <a:rect l="0" t="0" r="0" b="0"/>
          <a:pathLst>
            <a:path>
              <a:moveTo>
                <a:pt x="1440157" y="0"/>
              </a:moveTo>
              <a:lnTo>
                <a:pt x="1440157" y="447866"/>
              </a:lnTo>
              <a:lnTo>
                <a:pt x="0" y="447866"/>
              </a:lnTo>
              <a:lnTo>
                <a:pt x="0" y="583367"/>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A1E040-A5B7-4673-951E-7672F6AB4192}">
      <dsp:nvSpPr>
        <dsp:cNvPr id="0" name=""/>
        <dsp:cNvSpPr/>
      </dsp:nvSpPr>
      <dsp:spPr>
        <a:xfrm>
          <a:off x="2104652" y="774409"/>
          <a:ext cx="936103" cy="383117"/>
        </a:xfrm>
        <a:custGeom>
          <a:avLst/>
          <a:gdLst/>
          <a:ahLst/>
          <a:cxnLst/>
          <a:rect l="0" t="0" r="0" b="0"/>
          <a:pathLst>
            <a:path>
              <a:moveTo>
                <a:pt x="936103" y="0"/>
              </a:moveTo>
              <a:lnTo>
                <a:pt x="936103" y="247616"/>
              </a:lnTo>
              <a:lnTo>
                <a:pt x="0" y="247616"/>
              </a:lnTo>
              <a:lnTo>
                <a:pt x="0" y="38311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93A574-6B49-487A-B1CF-7E8C5BA41CA5}">
      <dsp:nvSpPr>
        <dsp:cNvPr id="0" name=""/>
        <dsp:cNvSpPr/>
      </dsp:nvSpPr>
      <dsp:spPr>
        <a:xfrm>
          <a:off x="2309415" y="-154394"/>
          <a:ext cx="1462682" cy="9288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9BE5FB-2048-4657-B743-B807178972C8}">
      <dsp:nvSpPr>
        <dsp:cNvPr id="0" name=""/>
        <dsp:cNvSpPr/>
      </dsp:nvSpPr>
      <dsp:spPr>
        <a:xfrm>
          <a:off x="2471935" y="0"/>
          <a:ext cx="1462682" cy="9288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Binary Preference</a:t>
          </a:r>
        </a:p>
      </dsp:txBody>
      <dsp:txXfrm>
        <a:off x="2499139" y="27204"/>
        <a:ext cx="1408274" cy="874395"/>
      </dsp:txXfrm>
    </dsp:sp>
    <dsp:sp modelId="{FE76C429-9A2F-45FA-860E-D505FED3C6EA}">
      <dsp:nvSpPr>
        <dsp:cNvPr id="0" name=""/>
        <dsp:cNvSpPr/>
      </dsp:nvSpPr>
      <dsp:spPr>
        <a:xfrm>
          <a:off x="1373311" y="1157527"/>
          <a:ext cx="1462682" cy="9288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7E2E97-A741-42BD-AC25-0DAC07A9FE3D}">
      <dsp:nvSpPr>
        <dsp:cNvPr id="0" name=""/>
        <dsp:cNvSpPr/>
      </dsp:nvSpPr>
      <dsp:spPr>
        <a:xfrm>
          <a:off x="1535831" y="1311921"/>
          <a:ext cx="1462682" cy="9288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Co-operate</a:t>
          </a:r>
        </a:p>
      </dsp:txBody>
      <dsp:txXfrm>
        <a:off x="1563035" y="1339125"/>
        <a:ext cx="1408274" cy="874395"/>
      </dsp:txXfrm>
    </dsp:sp>
    <dsp:sp modelId="{392EB36D-828D-46B2-83A0-B4A3402C00E0}">
      <dsp:nvSpPr>
        <dsp:cNvPr id="0" name=""/>
        <dsp:cNvSpPr/>
      </dsp:nvSpPr>
      <dsp:spPr>
        <a:xfrm>
          <a:off x="-66846" y="2669698"/>
          <a:ext cx="1462682" cy="9288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E0D715-9F4B-4602-AA1F-82DFD1598E73}">
      <dsp:nvSpPr>
        <dsp:cNvPr id="0" name=""/>
        <dsp:cNvSpPr/>
      </dsp:nvSpPr>
      <dsp:spPr>
        <a:xfrm>
          <a:off x="95673" y="2824092"/>
          <a:ext cx="1462682" cy="9288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1</a:t>
          </a:r>
          <a:r>
            <a:rPr lang="en-US" sz="1800" kern="1200" baseline="30000" dirty="0"/>
            <a:t>st</a:t>
          </a:r>
        </a:p>
        <a:p>
          <a:pPr marL="0" lvl="0" indent="0" algn="ctr" defTabSz="800100">
            <a:lnSpc>
              <a:spcPct val="90000"/>
            </a:lnSpc>
            <a:spcBef>
              <a:spcPct val="0"/>
            </a:spcBef>
            <a:spcAft>
              <a:spcPct val="35000"/>
            </a:spcAft>
            <a:buNone/>
          </a:pPr>
          <a:r>
            <a:rPr lang="en-US" sz="1800" kern="1200" baseline="30000" dirty="0"/>
            <a:t>preference</a:t>
          </a:r>
          <a:endParaRPr lang="en-US" sz="1800" kern="1200" dirty="0"/>
        </a:p>
      </dsp:txBody>
      <dsp:txXfrm>
        <a:off x="122877" y="2851296"/>
        <a:ext cx="1408274" cy="874395"/>
      </dsp:txXfrm>
    </dsp:sp>
    <dsp:sp modelId="{72F7A07B-FEA0-4409-A10C-B9007055F5B2}">
      <dsp:nvSpPr>
        <dsp:cNvPr id="0" name=""/>
        <dsp:cNvSpPr/>
      </dsp:nvSpPr>
      <dsp:spPr>
        <a:xfrm>
          <a:off x="3245519" y="1157527"/>
          <a:ext cx="1462682" cy="9288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278BB8-4984-4283-9657-502783917D74}">
      <dsp:nvSpPr>
        <dsp:cNvPr id="0" name=""/>
        <dsp:cNvSpPr/>
      </dsp:nvSpPr>
      <dsp:spPr>
        <a:xfrm>
          <a:off x="3408039" y="1311921"/>
          <a:ext cx="1462682" cy="9288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Compete</a:t>
          </a:r>
        </a:p>
      </dsp:txBody>
      <dsp:txXfrm>
        <a:off x="3435243" y="1339125"/>
        <a:ext cx="1408274" cy="874395"/>
      </dsp:txXfrm>
    </dsp:sp>
    <dsp:sp modelId="{9D569EB9-743D-46AB-B1FF-C55DB642787B}">
      <dsp:nvSpPr>
        <dsp:cNvPr id="0" name=""/>
        <dsp:cNvSpPr/>
      </dsp:nvSpPr>
      <dsp:spPr>
        <a:xfrm>
          <a:off x="4397645" y="2669698"/>
          <a:ext cx="1462682" cy="9288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10626E-DAF1-4CFF-BAFF-56CA03084255}">
      <dsp:nvSpPr>
        <dsp:cNvPr id="0" name=""/>
        <dsp:cNvSpPr/>
      </dsp:nvSpPr>
      <dsp:spPr>
        <a:xfrm>
          <a:off x="4560165" y="2824092"/>
          <a:ext cx="1462682" cy="928803"/>
        </a:xfrm>
        <a:prstGeom prst="roundRect">
          <a:avLst>
            <a:gd name="adj" fmla="val 10000"/>
          </a:avLst>
        </a:prstGeom>
        <a:solidFill>
          <a:schemeClr val="accent6">
            <a:alpha val="9000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t>
          </a:r>
        </a:p>
      </dsp:txBody>
      <dsp:txXfrm>
        <a:off x="4587369" y="2851296"/>
        <a:ext cx="1408274" cy="874395"/>
      </dsp:txXfrm>
    </dsp:sp>
    <dsp:sp modelId="{4000E14E-B7C5-4D92-A55F-CC3A8FB937E8}">
      <dsp:nvSpPr>
        <dsp:cNvPr id="0" name=""/>
        <dsp:cNvSpPr/>
      </dsp:nvSpPr>
      <dsp:spPr>
        <a:xfrm>
          <a:off x="1373315" y="2669698"/>
          <a:ext cx="1462682" cy="9288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E44E82-680D-48E1-BB31-BEEC3285402C}">
      <dsp:nvSpPr>
        <dsp:cNvPr id="0" name=""/>
        <dsp:cNvSpPr/>
      </dsp:nvSpPr>
      <dsp:spPr>
        <a:xfrm>
          <a:off x="1535836" y="2824092"/>
          <a:ext cx="1462682" cy="928803"/>
        </a:xfrm>
        <a:prstGeom prst="roundRect">
          <a:avLst>
            <a:gd name="adj" fmla="val 10000"/>
          </a:avLst>
        </a:prstGeom>
        <a:solidFill>
          <a:schemeClr val="accent6">
            <a:alpha val="9000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t>
          </a:r>
        </a:p>
      </dsp:txBody>
      <dsp:txXfrm>
        <a:off x="1563040" y="2851296"/>
        <a:ext cx="1408274" cy="874395"/>
      </dsp:txXfrm>
    </dsp:sp>
    <dsp:sp modelId="{1F0410E2-D4A8-415A-B17F-34DB4F51BAAA}">
      <dsp:nvSpPr>
        <dsp:cNvPr id="0" name=""/>
        <dsp:cNvSpPr/>
      </dsp:nvSpPr>
      <dsp:spPr>
        <a:xfrm>
          <a:off x="2885484" y="2669698"/>
          <a:ext cx="1462682" cy="9288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659816-6C8D-4B19-9EF7-7E692F23FB96}">
      <dsp:nvSpPr>
        <dsp:cNvPr id="0" name=""/>
        <dsp:cNvSpPr/>
      </dsp:nvSpPr>
      <dsp:spPr>
        <a:xfrm>
          <a:off x="3048004" y="2824092"/>
          <a:ext cx="1462682" cy="9288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4</a:t>
          </a:r>
          <a:r>
            <a:rPr lang="en-US" sz="1800" kern="1200" baseline="30000" dirty="0"/>
            <a:t>th</a:t>
          </a:r>
        </a:p>
        <a:p>
          <a:pPr marL="0" lvl="0" indent="0" algn="ctr" defTabSz="800100">
            <a:lnSpc>
              <a:spcPct val="90000"/>
            </a:lnSpc>
            <a:spcBef>
              <a:spcPct val="0"/>
            </a:spcBef>
            <a:spcAft>
              <a:spcPct val="35000"/>
            </a:spcAft>
            <a:buNone/>
          </a:pPr>
          <a:r>
            <a:rPr lang="en-US" sz="1800" kern="1200" baseline="30000" dirty="0"/>
            <a:t>preference</a:t>
          </a:r>
          <a:endParaRPr lang="en-US" sz="1800" kern="1200" dirty="0"/>
        </a:p>
      </dsp:txBody>
      <dsp:txXfrm>
        <a:off x="3075208" y="2851296"/>
        <a:ext cx="1408274" cy="87439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9/7/2017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9/7/2017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9/7/2017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9/7/2017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9/7/2017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9/7/2017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9/7/2017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patrickmcnutt.com/kaelo/kaelo.html" TargetMode="External"/><Relationship Id="rId2" Type="http://schemas.openxmlformats.org/officeDocument/2006/relationships/hyperlink" Target="http://ncase.me/trus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55C44-7DEB-4297-B920-2060C35D7F5E}"/>
              </a:ext>
            </a:extLst>
          </p:cNvPr>
          <p:cNvSpPr>
            <a:spLocks noGrp="1"/>
          </p:cNvSpPr>
          <p:nvPr>
            <p:ph type="ctrTitle"/>
          </p:nvPr>
        </p:nvSpPr>
        <p:spPr/>
        <p:txBody>
          <a:bodyPr>
            <a:normAutofit/>
          </a:bodyPr>
          <a:lstStyle/>
          <a:p>
            <a:pPr algn="ctr"/>
            <a:r>
              <a:rPr lang="en-IE" sz="3600" dirty="0"/>
              <a:t>Prisoners’ dilemma</a:t>
            </a:r>
          </a:p>
        </p:txBody>
      </p:sp>
      <p:sp>
        <p:nvSpPr>
          <p:cNvPr id="3" name="Subtitle 2">
            <a:extLst>
              <a:ext uri="{FF2B5EF4-FFF2-40B4-BE49-F238E27FC236}">
                <a16:creationId xmlns:a16="http://schemas.microsoft.com/office/drawing/2014/main" id="{CB7CABBB-1822-497F-9C53-5573A68DEE6C}"/>
              </a:ext>
            </a:extLst>
          </p:cNvPr>
          <p:cNvSpPr>
            <a:spLocks noGrp="1"/>
          </p:cNvSpPr>
          <p:nvPr>
            <p:ph type="subTitle" idx="1"/>
          </p:nvPr>
        </p:nvSpPr>
        <p:spPr/>
        <p:txBody>
          <a:bodyPr/>
          <a:lstStyle/>
          <a:p>
            <a:pPr algn="ctr"/>
            <a:r>
              <a:rPr lang="en-IE" dirty="0"/>
              <a:t>Co-operate or cheat: beyond individual choice</a:t>
            </a:r>
          </a:p>
        </p:txBody>
      </p:sp>
    </p:spTree>
    <p:extLst>
      <p:ext uri="{BB962C8B-B14F-4D97-AF65-F5344CB8AC3E}">
        <p14:creationId xmlns:p14="http://schemas.microsoft.com/office/powerpoint/2010/main" val="15468315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56CB536-4125-41CF-92E1-6CAB3F373A47}"/>
              </a:ext>
            </a:extLst>
          </p:cNvPr>
          <p:cNvSpPr/>
          <p:nvPr/>
        </p:nvSpPr>
        <p:spPr>
          <a:xfrm>
            <a:off x="3048000" y="1859340"/>
            <a:ext cx="6096000" cy="2862322"/>
          </a:xfrm>
          <a:prstGeom prst="rect">
            <a:avLst/>
          </a:prstGeom>
        </p:spPr>
        <p:txBody>
          <a:bodyPr>
            <a:spAutoFit/>
          </a:bodyPr>
          <a:lstStyle/>
          <a:p>
            <a:r>
              <a:rPr lang="en-IE" dirty="0"/>
              <a:t>In a game of imperfect information, players do not know game dimension, players are simply unaware of the actions chosen by other players. However if they know the other players type information is complete. </a:t>
            </a:r>
          </a:p>
          <a:p>
            <a:endParaRPr lang="en-IE" dirty="0"/>
          </a:p>
          <a:p>
            <a:r>
              <a:rPr lang="en-IE" dirty="0"/>
              <a:t>In incomplete information games, players may or may not know some information about the other players - their type, their strategies, payoffs or their preferences but they have beliefs.</a:t>
            </a:r>
          </a:p>
        </p:txBody>
      </p:sp>
    </p:spTree>
    <p:extLst>
      <p:ext uri="{BB962C8B-B14F-4D97-AF65-F5344CB8AC3E}">
        <p14:creationId xmlns:p14="http://schemas.microsoft.com/office/powerpoint/2010/main" val="37911173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3576AB72-50AB-44D6-9676-1194B3002CC4}"/>
              </a:ext>
            </a:extLst>
          </p:cNvPr>
          <p:cNvGraphicFramePr/>
          <p:nvPr/>
        </p:nvGraphicFramePr>
        <p:xfrm>
          <a:off x="3048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47621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3576AB72-50AB-44D6-9676-1194B3002CC4}"/>
              </a:ext>
            </a:extLst>
          </p:cNvPr>
          <p:cNvGraphicFramePr/>
          <p:nvPr/>
        </p:nvGraphicFramePr>
        <p:xfrm>
          <a:off x="3048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74037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43C6642F-AACB-4D22-BC42-C71B400AF33E}"/>
              </a:ext>
            </a:extLst>
          </p:cNvPr>
          <p:cNvSpPr>
            <a:spLocks noGrp="1" noChangeArrowheads="1"/>
          </p:cNvSpPr>
          <p:nvPr>
            <p:ph type="title"/>
          </p:nvPr>
        </p:nvSpPr>
        <p:spPr>
          <a:xfrm>
            <a:off x="2209801" y="152400"/>
            <a:ext cx="7199313" cy="3132138"/>
          </a:xfrm>
        </p:spPr>
        <p:txBody>
          <a:bodyPr/>
          <a:lstStyle/>
          <a:p>
            <a:pPr eaLnBrk="1" hangingPunct="1"/>
            <a:r>
              <a:rPr lang="en-IE" altLang="en-US" sz="2400" b="1">
                <a:solidFill>
                  <a:srgbClr val="00B050"/>
                </a:solidFill>
              </a:rPr>
              <a:t>Payoffs reflect preference order. </a:t>
            </a:r>
            <a:br>
              <a:rPr lang="en-IE" altLang="en-US" sz="2400"/>
            </a:br>
            <a:r>
              <a:rPr lang="en-IE" altLang="en-US" sz="2400" u="sng"/>
              <a:t>Guaranteed a 2 but there is an elusive 3</a:t>
            </a:r>
            <a:br>
              <a:rPr lang="en-IE" altLang="en-US" sz="2400" u="sng"/>
            </a:br>
            <a:r>
              <a:rPr lang="en-IE" altLang="en-US" sz="2400"/>
              <a:t>What if? Strategy I: cooperate</a:t>
            </a:r>
            <a:br>
              <a:rPr lang="en-IE" altLang="en-US" sz="2400"/>
            </a:br>
            <a:r>
              <a:rPr lang="en-IE" altLang="en-US" sz="2400"/>
              <a:t>What if? Strategy II: compete.</a:t>
            </a:r>
            <a:br>
              <a:rPr lang="en-IE" altLang="en-US" sz="2400"/>
            </a:br>
            <a:r>
              <a:rPr lang="en-IE" altLang="en-US" sz="2400"/>
              <a:t>Then if Strategy I is the consensus……..? </a:t>
            </a:r>
            <a:br>
              <a:rPr lang="en-IE" altLang="en-US" sz="2400"/>
            </a:br>
            <a:endParaRPr lang="en-IE" altLang="en-US" sz="2400"/>
          </a:p>
        </p:txBody>
      </p:sp>
      <p:graphicFrame>
        <p:nvGraphicFramePr>
          <p:cNvPr id="4" name="Content Placeholder 3">
            <a:extLst>
              <a:ext uri="{FF2B5EF4-FFF2-40B4-BE49-F238E27FC236}">
                <a16:creationId xmlns:a16="http://schemas.microsoft.com/office/drawing/2014/main" id="{212655E3-05D3-441E-A51C-FE60834B1546}"/>
              </a:ext>
            </a:extLst>
          </p:cNvPr>
          <p:cNvGraphicFramePr>
            <a:graphicFrameLocks noGrp="1"/>
          </p:cNvGraphicFramePr>
          <p:nvPr>
            <p:ph idx="1"/>
            <p:extLst>
              <p:ext uri="{D42A27DB-BD31-4B8C-83A1-F6EECF244321}">
                <p14:modId xmlns:p14="http://schemas.microsoft.com/office/powerpoint/2010/main" val="1177418705"/>
              </p:ext>
            </p:extLst>
          </p:nvPr>
        </p:nvGraphicFramePr>
        <p:xfrm>
          <a:off x="2351088" y="3213100"/>
          <a:ext cx="7696200" cy="2295658"/>
        </p:xfrm>
        <a:graphic>
          <a:graphicData uri="http://schemas.openxmlformats.org/drawingml/2006/table">
            <a:tbl>
              <a:tblPr firstRow="1" bandRow="1">
                <a:tableStyleId>{21E4AEA4-8DFA-4A89-87EB-49C32662AFE0}</a:tableStyleId>
              </a:tblPr>
              <a:tblGrid>
                <a:gridCol w="2565400">
                  <a:extLst>
                    <a:ext uri="{9D8B030D-6E8A-4147-A177-3AD203B41FA5}">
                      <a16:colId xmlns:a16="http://schemas.microsoft.com/office/drawing/2014/main" val="20000"/>
                    </a:ext>
                  </a:extLst>
                </a:gridCol>
                <a:gridCol w="2565400">
                  <a:extLst>
                    <a:ext uri="{9D8B030D-6E8A-4147-A177-3AD203B41FA5}">
                      <a16:colId xmlns:a16="http://schemas.microsoft.com/office/drawing/2014/main" val="20001"/>
                    </a:ext>
                  </a:extLst>
                </a:gridCol>
                <a:gridCol w="2565400">
                  <a:extLst>
                    <a:ext uri="{9D8B030D-6E8A-4147-A177-3AD203B41FA5}">
                      <a16:colId xmlns:a16="http://schemas.microsoft.com/office/drawing/2014/main" val="20002"/>
                    </a:ext>
                  </a:extLst>
                </a:gridCol>
              </a:tblGrid>
              <a:tr h="370637">
                <a:tc>
                  <a:txBody>
                    <a:bodyPr/>
                    <a:lstStyle/>
                    <a:p>
                      <a:endParaRPr lang="en-IE" sz="1800" dirty="0"/>
                    </a:p>
                  </a:txBody>
                  <a:tcPr marT="45696" marB="45696"/>
                </a:tc>
                <a:tc>
                  <a:txBody>
                    <a:bodyPr/>
                    <a:lstStyle/>
                    <a:p>
                      <a:endParaRPr lang="en-IE" sz="1800"/>
                    </a:p>
                  </a:txBody>
                  <a:tcPr marT="45696" marB="45696"/>
                </a:tc>
                <a:tc>
                  <a:txBody>
                    <a:bodyPr/>
                    <a:lstStyle/>
                    <a:p>
                      <a:endParaRPr lang="en-IE" sz="1800"/>
                    </a:p>
                  </a:txBody>
                  <a:tcPr marT="45696" marB="45696"/>
                </a:tc>
                <a:extLst>
                  <a:ext uri="{0D108BD9-81ED-4DB2-BD59-A6C34878D82A}">
                    <a16:rowId xmlns:a16="http://schemas.microsoft.com/office/drawing/2014/main" val="10000"/>
                  </a:ext>
                </a:extLst>
              </a:tr>
              <a:tr h="370637">
                <a:tc>
                  <a:txBody>
                    <a:bodyPr/>
                    <a:lstStyle/>
                    <a:p>
                      <a:endParaRPr lang="en-IE" sz="1800" dirty="0"/>
                    </a:p>
                  </a:txBody>
                  <a:tcPr marT="45696" marB="45696"/>
                </a:tc>
                <a:tc>
                  <a:txBody>
                    <a:bodyPr/>
                    <a:lstStyle/>
                    <a:p>
                      <a:r>
                        <a:rPr lang="en-IE" sz="1800" dirty="0">
                          <a:solidFill>
                            <a:srgbClr val="C00000"/>
                          </a:solidFill>
                        </a:rPr>
                        <a:t>Strategy I</a:t>
                      </a:r>
                    </a:p>
                  </a:txBody>
                  <a:tcPr marT="45696" marB="45696"/>
                </a:tc>
                <a:tc>
                  <a:txBody>
                    <a:bodyPr/>
                    <a:lstStyle/>
                    <a:p>
                      <a:r>
                        <a:rPr lang="en-IE" sz="1800" dirty="0">
                          <a:solidFill>
                            <a:srgbClr val="C00000"/>
                          </a:solidFill>
                        </a:rPr>
                        <a:t>Strategy II</a:t>
                      </a:r>
                    </a:p>
                  </a:txBody>
                  <a:tcPr marT="45696" marB="45696"/>
                </a:tc>
                <a:extLst>
                  <a:ext uri="{0D108BD9-81ED-4DB2-BD59-A6C34878D82A}">
                    <a16:rowId xmlns:a16="http://schemas.microsoft.com/office/drawing/2014/main" val="10001"/>
                  </a:ext>
                </a:extLst>
              </a:tr>
              <a:tr h="639978">
                <a:tc>
                  <a:txBody>
                    <a:bodyPr/>
                    <a:lstStyle/>
                    <a:p>
                      <a:r>
                        <a:rPr lang="en-IE" sz="1800" b="1" dirty="0">
                          <a:solidFill>
                            <a:schemeClr val="accent6"/>
                          </a:solidFill>
                        </a:rPr>
                        <a:t>Strategy I</a:t>
                      </a:r>
                    </a:p>
                  </a:txBody>
                  <a:tcPr marT="45696" marB="45696"/>
                </a:tc>
                <a:tc>
                  <a:txBody>
                    <a:bodyPr/>
                    <a:lstStyle/>
                    <a:p>
                      <a:r>
                        <a:rPr lang="en-IE" sz="1800" b="1" dirty="0">
                          <a:solidFill>
                            <a:schemeClr val="accent6"/>
                          </a:solidFill>
                        </a:rPr>
                        <a:t>2</a:t>
                      </a:r>
                      <a:r>
                        <a:rPr lang="en-IE" sz="1800" dirty="0"/>
                        <a:t>,</a:t>
                      </a:r>
                      <a:r>
                        <a:rPr lang="en-IE" sz="1800" dirty="0">
                          <a:solidFill>
                            <a:srgbClr val="C00000"/>
                          </a:solidFill>
                        </a:rPr>
                        <a:t>2</a:t>
                      </a:r>
                    </a:p>
                    <a:p>
                      <a:endParaRPr lang="en-IE" sz="1800" dirty="0">
                        <a:solidFill>
                          <a:srgbClr val="C00000"/>
                        </a:solidFill>
                      </a:endParaRPr>
                    </a:p>
                  </a:txBody>
                  <a:tcPr marT="45696" marB="45696"/>
                </a:tc>
                <a:tc>
                  <a:txBody>
                    <a:bodyPr/>
                    <a:lstStyle/>
                    <a:p>
                      <a:r>
                        <a:rPr lang="en-IE" sz="1800" b="1" dirty="0">
                          <a:solidFill>
                            <a:schemeClr val="accent6"/>
                          </a:solidFill>
                        </a:rPr>
                        <a:t>0</a:t>
                      </a:r>
                      <a:r>
                        <a:rPr lang="en-IE" sz="1800" dirty="0"/>
                        <a:t>,</a:t>
                      </a:r>
                      <a:r>
                        <a:rPr lang="en-IE" sz="1800" dirty="0">
                          <a:solidFill>
                            <a:srgbClr val="C00000"/>
                          </a:solidFill>
                        </a:rPr>
                        <a:t>3</a:t>
                      </a:r>
                    </a:p>
                  </a:txBody>
                  <a:tcPr marT="45696" marB="45696"/>
                </a:tc>
                <a:extLst>
                  <a:ext uri="{0D108BD9-81ED-4DB2-BD59-A6C34878D82A}">
                    <a16:rowId xmlns:a16="http://schemas.microsoft.com/office/drawing/2014/main" val="10002"/>
                  </a:ext>
                </a:extLst>
              </a:tr>
              <a:tr h="914272">
                <a:tc>
                  <a:txBody>
                    <a:bodyPr/>
                    <a:lstStyle/>
                    <a:p>
                      <a:r>
                        <a:rPr lang="en-IE" sz="1800" b="1" dirty="0">
                          <a:solidFill>
                            <a:schemeClr val="accent6"/>
                          </a:solidFill>
                        </a:rPr>
                        <a:t>Strategy II</a:t>
                      </a:r>
                    </a:p>
                  </a:txBody>
                  <a:tcPr marT="45696" marB="45696"/>
                </a:tc>
                <a:tc>
                  <a:txBody>
                    <a:bodyPr/>
                    <a:lstStyle/>
                    <a:p>
                      <a:r>
                        <a:rPr lang="en-IE" sz="1800" b="1" dirty="0">
                          <a:solidFill>
                            <a:schemeClr val="accent6"/>
                          </a:solidFill>
                        </a:rPr>
                        <a:t>3</a:t>
                      </a:r>
                      <a:r>
                        <a:rPr lang="en-IE" sz="1800" dirty="0"/>
                        <a:t>,</a:t>
                      </a:r>
                      <a:r>
                        <a:rPr lang="en-IE" sz="1800" dirty="0">
                          <a:solidFill>
                            <a:srgbClr val="C00000"/>
                          </a:solidFill>
                        </a:rPr>
                        <a:t>0</a:t>
                      </a:r>
                    </a:p>
                  </a:txBody>
                  <a:tcPr marT="45696" marB="45696"/>
                </a:tc>
                <a:tc>
                  <a:txBody>
                    <a:bodyPr/>
                    <a:lstStyle/>
                    <a:p>
                      <a:r>
                        <a:rPr lang="en-IE" sz="1800" b="1" dirty="0">
                          <a:solidFill>
                            <a:schemeClr val="accent6"/>
                          </a:solidFill>
                        </a:rPr>
                        <a:t>1</a:t>
                      </a:r>
                      <a:r>
                        <a:rPr lang="en-IE" sz="1800" dirty="0"/>
                        <a:t>,</a:t>
                      </a:r>
                      <a:r>
                        <a:rPr lang="en-IE" sz="1800" dirty="0">
                          <a:solidFill>
                            <a:srgbClr val="C00000"/>
                          </a:solidFill>
                        </a:rPr>
                        <a:t>1</a:t>
                      </a:r>
                    </a:p>
                    <a:p>
                      <a:endParaRPr lang="en-IE" sz="1800" dirty="0">
                        <a:solidFill>
                          <a:srgbClr val="C00000"/>
                        </a:solidFill>
                      </a:endParaRPr>
                    </a:p>
                    <a:p>
                      <a:r>
                        <a:rPr lang="en-IE" sz="1800" b="1" i="1" dirty="0">
                          <a:solidFill>
                            <a:srgbClr val="7030A0"/>
                          </a:solidFill>
                        </a:rPr>
                        <a:t>Nash Equilibrium</a:t>
                      </a:r>
                    </a:p>
                  </a:txBody>
                  <a:tcPr marT="45696" marB="45696"/>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435191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0BAE7-D77B-41D5-8FC6-CE381799EC7B}"/>
              </a:ext>
            </a:extLst>
          </p:cNvPr>
          <p:cNvSpPr>
            <a:spLocks noGrp="1"/>
          </p:cNvSpPr>
          <p:nvPr>
            <p:ph type="title"/>
          </p:nvPr>
        </p:nvSpPr>
        <p:spPr>
          <a:xfrm>
            <a:off x="685800" y="761999"/>
            <a:ext cx="10820400" cy="1303867"/>
          </a:xfrm>
        </p:spPr>
        <p:txBody>
          <a:bodyPr>
            <a:normAutofit/>
          </a:bodyPr>
          <a:lstStyle/>
          <a:p>
            <a:r>
              <a:rPr lang="en-IE" sz="3200" dirty="0"/>
              <a:t>Winning in terms of number of moves</a:t>
            </a:r>
          </a:p>
        </p:txBody>
      </p:sp>
      <p:sp>
        <p:nvSpPr>
          <p:cNvPr id="3" name="Text Placeholder 2">
            <a:extLst>
              <a:ext uri="{FF2B5EF4-FFF2-40B4-BE49-F238E27FC236}">
                <a16:creationId xmlns:a16="http://schemas.microsoft.com/office/drawing/2014/main" id="{F0412351-F56C-4664-A6C9-767F4BC21CBC}"/>
              </a:ext>
            </a:extLst>
          </p:cNvPr>
          <p:cNvSpPr>
            <a:spLocks noGrp="1"/>
          </p:cNvSpPr>
          <p:nvPr>
            <p:ph type="body" idx="1"/>
          </p:nvPr>
        </p:nvSpPr>
        <p:spPr>
          <a:xfrm>
            <a:off x="685800" y="2348916"/>
            <a:ext cx="3456432" cy="470483"/>
          </a:xfrm>
        </p:spPr>
        <p:txBody>
          <a:bodyPr/>
          <a:lstStyle/>
          <a:p>
            <a:endParaRPr lang="en-IE" u="sng" dirty="0"/>
          </a:p>
          <a:p>
            <a:endParaRPr lang="en-IE" u="sng" dirty="0"/>
          </a:p>
          <a:p>
            <a:endParaRPr lang="en-IE" dirty="0"/>
          </a:p>
          <a:p>
            <a:r>
              <a:rPr lang="en-IE" u="sng" dirty="0"/>
              <a:t>TRUST 8 Moves </a:t>
            </a:r>
            <a:r>
              <a:rPr lang="en-IE" b="1" u="sng" dirty="0"/>
              <a:t>Σ</a:t>
            </a:r>
            <a:r>
              <a:rPr lang="en-IE" u="sng" dirty="0"/>
              <a:t> = </a:t>
            </a:r>
            <a:r>
              <a:rPr lang="en-IE" u="sng" dirty="0">
                <a:solidFill>
                  <a:schemeClr val="accent1"/>
                </a:solidFill>
              </a:rPr>
              <a:t>⓰</a:t>
            </a:r>
            <a:endParaRPr lang="en-IE" dirty="0">
              <a:solidFill>
                <a:schemeClr val="accent1"/>
              </a:solidFill>
            </a:endParaRPr>
          </a:p>
        </p:txBody>
      </p:sp>
      <p:sp>
        <p:nvSpPr>
          <p:cNvPr id="4" name="Text Placeholder 3">
            <a:extLst>
              <a:ext uri="{FF2B5EF4-FFF2-40B4-BE49-F238E27FC236}">
                <a16:creationId xmlns:a16="http://schemas.microsoft.com/office/drawing/2014/main" id="{AD0482A8-6167-4FCE-A3AF-6DDFF70CF140}"/>
              </a:ext>
            </a:extLst>
          </p:cNvPr>
          <p:cNvSpPr>
            <a:spLocks noGrp="1"/>
          </p:cNvSpPr>
          <p:nvPr>
            <p:ph type="body" sz="half" idx="15"/>
          </p:nvPr>
        </p:nvSpPr>
        <p:spPr/>
        <p:txBody>
          <a:bodyPr>
            <a:normAutofit fontScale="92500" lnSpcReduction="10000"/>
          </a:bodyPr>
          <a:lstStyle/>
          <a:p>
            <a:r>
              <a:rPr lang="en-IE" dirty="0"/>
              <a:t>Move 1 = </a:t>
            </a:r>
            <a:r>
              <a:rPr lang="en-IE" b="1" dirty="0">
                <a:solidFill>
                  <a:schemeClr val="accent1"/>
                </a:solidFill>
              </a:rPr>
              <a:t>②</a:t>
            </a:r>
            <a:r>
              <a:rPr lang="en-IE" dirty="0"/>
              <a:t>  Rival Move 1 = </a:t>
            </a:r>
            <a:r>
              <a:rPr lang="en-IE" dirty="0">
                <a:solidFill>
                  <a:schemeClr val="accent6"/>
                </a:solidFill>
              </a:rPr>
              <a:t>②</a:t>
            </a:r>
          </a:p>
          <a:p>
            <a:r>
              <a:rPr lang="en-IE" dirty="0"/>
              <a:t>Move 2 = </a:t>
            </a:r>
            <a:r>
              <a:rPr lang="en-IE" b="1" dirty="0">
                <a:solidFill>
                  <a:schemeClr val="accent1"/>
                </a:solidFill>
              </a:rPr>
              <a:t>②</a:t>
            </a:r>
            <a:r>
              <a:rPr lang="en-IE" dirty="0"/>
              <a:t>  Rival Move 1 = </a:t>
            </a:r>
            <a:r>
              <a:rPr lang="en-IE" dirty="0">
                <a:solidFill>
                  <a:schemeClr val="accent6"/>
                </a:solidFill>
              </a:rPr>
              <a:t>②…</a:t>
            </a:r>
            <a:endParaRPr lang="en-IE" dirty="0"/>
          </a:p>
          <a:p>
            <a:r>
              <a:rPr lang="en-IE" u="sng" dirty="0"/>
              <a:t>After 2 moves </a:t>
            </a:r>
            <a:r>
              <a:rPr lang="en-IE" dirty="0">
                <a:solidFill>
                  <a:schemeClr val="accent1"/>
                </a:solidFill>
              </a:rPr>
              <a:t>❹</a:t>
            </a:r>
          </a:p>
          <a:p>
            <a:endParaRPr lang="en-IE" dirty="0"/>
          </a:p>
          <a:p>
            <a:r>
              <a:rPr lang="en-IE" dirty="0"/>
              <a:t>Move 3 = </a:t>
            </a:r>
            <a:r>
              <a:rPr lang="en-IE" b="1" dirty="0">
                <a:solidFill>
                  <a:schemeClr val="accent1"/>
                </a:solidFill>
              </a:rPr>
              <a:t>②</a:t>
            </a:r>
            <a:r>
              <a:rPr lang="en-IE" dirty="0"/>
              <a:t>  Rival Move 1 = </a:t>
            </a:r>
            <a:r>
              <a:rPr lang="en-IE" dirty="0">
                <a:solidFill>
                  <a:schemeClr val="accent6"/>
                </a:solidFill>
              </a:rPr>
              <a:t>②</a:t>
            </a:r>
            <a:r>
              <a:rPr lang="en-IE" dirty="0"/>
              <a:t>……</a:t>
            </a:r>
          </a:p>
          <a:p>
            <a:r>
              <a:rPr lang="en-IE" u="sng" dirty="0"/>
              <a:t>After 3 moves</a:t>
            </a:r>
            <a:r>
              <a:rPr lang="en-IE" dirty="0"/>
              <a:t> </a:t>
            </a:r>
            <a:r>
              <a:rPr lang="en-IE" dirty="0">
                <a:solidFill>
                  <a:schemeClr val="accent1"/>
                </a:solidFill>
              </a:rPr>
              <a:t>❻</a:t>
            </a:r>
          </a:p>
          <a:p>
            <a:r>
              <a:rPr lang="en-IE" dirty="0"/>
              <a:t>Move 4 = </a:t>
            </a:r>
            <a:r>
              <a:rPr lang="en-IE" b="1" dirty="0">
                <a:solidFill>
                  <a:schemeClr val="accent1"/>
                </a:solidFill>
              </a:rPr>
              <a:t>②</a:t>
            </a:r>
            <a:r>
              <a:rPr lang="en-IE" dirty="0"/>
              <a:t>  Rival Move 1 = </a:t>
            </a:r>
            <a:r>
              <a:rPr lang="en-IE" dirty="0">
                <a:solidFill>
                  <a:schemeClr val="accent6"/>
                </a:solidFill>
              </a:rPr>
              <a:t>②</a:t>
            </a:r>
          </a:p>
          <a:p>
            <a:r>
              <a:rPr lang="en-IE" dirty="0"/>
              <a:t>Move 5 = </a:t>
            </a:r>
            <a:r>
              <a:rPr lang="en-IE" b="1" dirty="0">
                <a:solidFill>
                  <a:schemeClr val="accent1"/>
                </a:solidFill>
              </a:rPr>
              <a:t>②</a:t>
            </a:r>
            <a:r>
              <a:rPr lang="en-IE" dirty="0"/>
              <a:t>  Rival Move 1 = </a:t>
            </a:r>
            <a:r>
              <a:rPr lang="en-IE" dirty="0">
                <a:solidFill>
                  <a:schemeClr val="accent6"/>
                </a:solidFill>
              </a:rPr>
              <a:t>②</a:t>
            </a:r>
          </a:p>
          <a:p>
            <a:r>
              <a:rPr lang="en-IE" dirty="0"/>
              <a:t>Move 6 = </a:t>
            </a:r>
            <a:r>
              <a:rPr lang="en-IE" b="1" dirty="0">
                <a:solidFill>
                  <a:schemeClr val="accent1"/>
                </a:solidFill>
              </a:rPr>
              <a:t>②</a:t>
            </a:r>
            <a:r>
              <a:rPr lang="en-IE" dirty="0"/>
              <a:t>  Rival Move 1 = </a:t>
            </a:r>
            <a:r>
              <a:rPr lang="en-IE" dirty="0">
                <a:solidFill>
                  <a:schemeClr val="accent6"/>
                </a:solidFill>
              </a:rPr>
              <a:t>②</a:t>
            </a:r>
          </a:p>
          <a:p>
            <a:r>
              <a:rPr lang="en-IE" dirty="0"/>
              <a:t>Move 7 = </a:t>
            </a:r>
            <a:r>
              <a:rPr lang="en-IE" b="1" dirty="0">
                <a:solidFill>
                  <a:schemeClr val="accent1"/>
                </a:solidFill>
              </a:rPr>
              <a:t>②</a:t>
            </a:r>
            <a:r>
              <a:rPr lang="en-IE" dirty="0"/>
              <a:t>  Rival Move 1 = </a:t>
            </a:r>
            <a:r>
              <a:rPr lang="en-IE" dirty="0">
                <a:solidFill>
                  <a:schemeClr val="accent6"/>
                </a:solidFill>
              </a:rPr>
              <a:t>②</a:t>
            </a:r>
          </a:p>
          <a:p>
            <a:r>
              <a:rPr lang="en-IE" dirty="0"/>
              <a:t>Move 8 = </a:t>
            </a:r>
            <a:r>
              <a:rPr lang="en-IE" b="1" dirty="0">
                <a:solidFill>
                  <a:schemeClr val="accent1"/>
                </a:solidFill>
              </a:rPr>
              <a:t>②</a:t>
            </a:r>
            <a:r>
              <a:rPr lang="en-IE" dirty="0"/>
              <a:t>  Rival Move 1 = </a:t>
            </a:r>
            <a:r>
              <a:rPr lang="en-IE" dirty="0">
                <a:solidFill>
                  <a:schemeClr val="accent6"/>
                </a:solidFill>
              </a:rPr>
              <a:t>②</a:t>
            </a:r>
          </a:p>
          <a:p>
            <a:endParaRPr lang="en-IE" dirty="0"/>
          </a:p>
        </p:txBody>
      </p:sp>
      <p:sp>
        <p:nvSpPr>
          <p:cNvPr id="5" name="Text Placeholder 4">
            <a:extLst>
              <a:ext uri="{FF2B5EF4-FFF2-40B4-BE49-F238E27FC236}">
                <a16:creationId xmlns:a16="http://schemas.microsoft.com/office/drawing/2014/main" id="{ED191E09-33C4-4EE8-BF21-A0086D55C8BF}"/>
              </a:ext>
            </a:extLst>
          </p:cNvPr>
          <p:cNvSpPr>
            <a:spLocks noGrp="1"/>
          </p:cNvSpPr>
          <p:nvPr>
            <p:ph type="body" sz="quarter" idx="3"/>
          </p:nvPr>
        </p:nvSpPr>
        <p:spPr/>
        <p:txBody>
          <a:bodyPr/>
          <a:lstStyle/>
          <a:p>
            <a:endParaRPr lang="en-IE" dirty="0"/>
          </a:p>
          <a:p>
            <a:endParaRPr lang="en-IE" dirty="0"/>
          </a:p>
          <a:p>
            <a:r>
              <a:rPr lang="en-IE" u="sng" dirty="0"/>
              <a:t>CHEAT 8 Moves </a:t>
            </a:r>
            <a:r>
              <a:rPr lang="en-IE" b="1" u="sng" dirty="0"/>
              <a:t>Σ</a:t>
            </a:r>
            <a:r>
              <a:rPr lang="en-IE" u="sng" dirty="0"/>
              <a:t> = </a:t>
            </a:r>
            <a:r>
              <a:rPr lang="en-IE" u="sng" dirty="0">
                <a:solidFill>
                  <a:schemeClr val="accent1"/>
                </a:solidFill>
              </a:rPr>
              <a:t>⓫</a:t>
            </a:r>
            <a:endParaRPr lang="en-IE" dirty="0">
              <a:solidFill>
                <a:schemeClr val="accent1"/>
              </a:solidFill>
            </a:endParaRPr>
          </a:p>
        </p:txBody>
      </p:sp>
      <p:sp>
        <p:nvSpPr>
          <p:cNvPr id="6" name="Text Placeholder 5">
            <a:extLst>
              <a:ext uri="{FF2B5EF4-FFF2-40B4-BE49-F238E27FC236}">
                <a16:creationId xmlns:a16="http://schemas.microsoft.com/office/drawing/2014/main" id="{BE181A4E-10CD-4635-998B-35CC967BB813}"/>
              </a:ext>
            </a:extLst>
          </p:cNvPr>
          <p:cNvSpPr>
            <a:spLocks noGrp="1"/>
          </p:cNvSpPr>
          <p:nvPr>
            <p:ph type="body" sz="half" idx="16"/>
          </p:nvPr>
        </p:nvSpPr>
        <p:spPr/>
        <p:txBody>
          <a:bodyPr>
            <a:normAutofit lnSpcReduction="10000"/>
          </a:bodyPr>
          <a:lstStyle/>
          <a:p>
            <a:r>
              <a:rPr lang="en-IE" dirty="0"/>
              <a:t>Move 1 = </a:t>
            </a:r>
            <a:r>
              <a:rPr lang="en-IE" b="1" dirty="0">
                <a:solidFill>
                  <a:schemeClr val="accent1"/>
                </a:solidFill>
              </a:rPr>
              <a:t>②</a:t>
            </a:r>
            <a:r>
              <a:rPr lang="en-IE" dirty="0"/>
              <a:t>  Rival Move 1 = </a:t>
            </a:r>
            <a:r>
              <a:rPr lang="en-IE" dirty="0">
                <a:solidFill>
                  <a:schemeClr val="accent6"/>
                </a:solidFill>
              </a:rPr>
              <a:t>②</a:t>
            </a:r>
          </a:p>
          <a:p>
            <a:r>
              <a:rPr lang="en-IE" dirty="0"/>
              <a:t>Move 2 = </a:t>
            </a:r>
            <a:r>
              <a:rPr lang="en-IE" dirty="0">
                <a:solidFill>
                  <a:schemeClr val="accent1"/>
                </a:solidFill>
              </a:rPr>
              <a:t>❸</a:t>
            </a:r>
            <a:r>
              <a:rPr lang="en-IE" dirty="0"/>
              <a:t> Rival Move 2 =  </a:t>
            </a:r>
            <a:r>
              <a:rPr lang="en-IE" dirty="0">
                <a:solidFill>
                  <a:schemeClr val="accent6"/>
                </a:solidFill>
              </a:rPr>
              <a:t>⓿</a:t>
            </a:r>
            <a:r>
              <a:rPr lang="en-IE" dirty="0"/>
              <a:t>…</a:t>
            </a:r>
          </a:p>
          <a:p>
            <a:r>
              <a:rPr lang="en-IE" u="sng" dirty="0"/>
              <a:t>After 2 moves</a:t>
            </a:r>
            <a:r>
              <a:rPr lang="en-IE" dirty="0"/>
              <a:t> </a:t>
            </a:r>
            <a:r>
              <a:rPr lang="en-IE" dirty="0">
                <a:solidFill>
                  <a:schemeClr val="accent1"/>
                </a:solidFill>
              </a:rPr>
              <a:t>❺</a:t>
            </a:r>
          </a:p>
          <a:p>
            <a:endParaRPr lang="en-IE" dirty="0"/>
          </a:p>
          <a:p>
            <a:r>
              <a:rPr lang="en-IE" dirty="0"/>
              <a:t>Move 3 = </a:t>
            </a:r>
            <a:r>
              <a:rPr lang="en-IE" dirty="0">
                <a:solidFill>
                  <a:schemeClr val="accent1"/>
                </a:solidFill>
              </a:rPr>
              <a:t>①</a:t>
            </a:r>
            <a:r>
              <a:rPr lang="en-IE" dirty="0"/>
              <a:t> Rival Move 3 = </a:t>
            </a:r>
            <a:r>
              <a:rPr lang="en-IE" dirty="0">
                <a:solidFill>
                  <a:schemeClr val="accent6"/>
                </a:solidFill>
              </a:rPr>
              <a:t>①</a:t>
            </a:r>
            <a:r>
              <a:rPr lang="en-IE" dirty="0"/>
              <a:t>…</a:t>
            </a:r>
          </a:p>
          <a:p>
            <a:r>
              <a:rPr lang="en-IE" u="sng" dirty="0"/>
              <a:t>After 3 moves</a:t>
            </a:r>
            <a:r>
              <a:rPr lang="en-IE" dirty="0"/>
              <a:t>…</a:t>
            </a:r>
            <a:r>
              <a:rPr lang="en-IE" dirty="0">
                <a:solidFill>
                  <a:schemeClr val="accent1"/>
                </a:solidFill>
              </a:rPr>
              <a:t>❻</a:t>
            </a:r>
          </a:p>
          <a:p>
            <a:r>
              <a:rPr lang="en-IE" dirty="0"/>
              <a:t>Move 4 = </a:t>
            </a:r>
            <a:r>
              <a:rPr lang="en-IE" dirty="0">
                <a:solidFill>
                  <a:schemeClr val="accent1"/>
                </a:solidFill>
              </a:rPr>
              <a:t>①</a:t>
            </a:r>
            <a:r>
              <a:rPr lang="en-IE" dirty="0"/>
              <a:t> Rival Move 4 = </a:t>
            </a:r>
            <a:r>
              <a:rPr lang="en-IE" dirty="0">
                <a:solidFill>
                  <a:schemeClr val="accent6"/>
                </a:solidFill>
              </a:rPr>
              <a:t>①</a:t>
            </a:r>
          </a:p>
          <a:p>
            <a:r>
              <a:rPr lang="en-IE" dirty="0"/>
              <a:t>Move 5 = </a:t>
            </a:r>
            <a:r>
              <a:rPr lang="en-IE" dirty="0">
                <a:solidFill>
                  <a:schemeClr val="accent1"/>
                </a:solidFill>
              </a:rPr>
              <a:t>①</a:t>
            </a:r>
            <a:r>
              <a:rPr lang="en-IE" dirty="0"/>
              <a:t> Rival Move 4 = </a:t>
            </a:r>
            <a:r>
              <a:rPr lang="en-IE" dirty="0">
                <a:solidFill>
                  <a:schemeClr val="accent6"/>
                </a:solidFill>
              </a:rPr>
              <a:t>①</a:t>
            </a:r>
          </a:p>
          <a:p>
            <a:r>
              <a:rPr lang="en-IE" dirty="0"/>
              <a:t>Move 6 = </a:t>
            </a:r>
            <a:r>
              <a:rPr lang="en-IE" dirty="0">
                <a:solidFill>
                  <a:schemeClr val="accent1"/>
                </a:solidFill>
              </a:rPr>
              <a:t>①</a:t>
            </a:r>
            <a:r>
              <a:rPr lang="en-IE" dirty="0"/>
              <a:t> Rival Move 4 = </a:t>
            </a:r>
            <a:r>
              <a:rPr lang="en-IE" dirty="0">
                <a:solidFill>
                  <a:schemeClr val="accent6"/>
                </a:solidFill>
              </a:rPr>
              <a:t>①</a:t>
            </a:r>
          </a:p>
          <a:p>
            <a:r>
              <a:rPr lang="en-IE" dirty="0"/>
              <a:t>Move 7 = </a:t>
            </a:r>
            <a:r>
              <a:rPr lang="en-IE" dirty="0">
                <a:solidFill>
                  <a:schemeClr val="accent1"/>
                </a:solidFill>
              </a:rPr>
              <a:t>①</a:t>
            </a:r>
            <a:r>
              <a:rPr lang="en-IE" dirty="0"/>
              <a:t> Rival Move 4 = </a:t>
            </a:r>
            <a:r>
              <a:rPr lang="en-IE" dirty="0">
                <a:solidFill>
                  <a:schemeClr val="accent6"/>
                </a:solidFill>
              </a:rPr>
              <a:t>①</a:t>
            </a:r>
          </a:p>
          <a:p>
            <a:r>
              <a:rPr lang="en-IE" dirty="0"/>
              <a:t>Move 8 = </a:t>
            </a:r>
            <a:r>
              <a:rPr lang="en-IE" dirty="0">
                <a:solidFill>
                  <a:schemeClr val="accent1"/>
                </a:solidFill>
              </a:rPr>
              <a:t>①</a:t>
            </a:r>
            <a:r>
              <a:rPr lang="en-IE" dirty="0"/>
              <a:t> Rival Move 4 = </a:t>
            </a:r>
            <a:r>
              <a:rPr lang="en-IE" dirty="0">
                <a:solidFill>
                  <a:schemeClr val="accent6"/>
                </a:solidFill>
              </a:rPr>
              <a:t>①</a:t>
            </a:r>
          </a:p>
          <a:p>
            <a:endParaRPr lang="en-IE" dirty="0"/>
          </a:p>
        </p:txBody>
      </p:sp>
      <p:sp>
        <p:nvSpPr>
          <p:cNvPr id="7" name="Text Placeholder 6">
            <a:extLst>
              <a:ext uri="{FF2B5EF4-FFF2-40B4-BE49-F238E27FC236}">
                <a16:creationId xmlns:a16="http://schemas.microsoft.com/office/drawing/2014/main" id="{B3F5F125-5B20-49E0-A6E6-E83F3A56FF0C}"/>
              </a:ext>
            </a:extLst>
          </p:cNvPr>
          <p:cNvSpPr>
            <a:spLocks noGrp="1"/>
          </p:cNvSpPr>
          <p:nvPr>
            <p:ph type="body" sz="quarter" idx="13"/>
          </p:nvPr>
        </p:nvSpPr>
        <p:spPr/>
        <p:txBody>
          <a:bodyPr/>
          <a:lstStyle/>
          <a:p>
            <a:r>
              <a:rPr lang="en-IE" b="1" i="1" dirty="0">
                <a:solidFill>
                  <a:schemeClr val="accent4"/>
                </a:solidFill>
              </a:rPr>
              <a:t>THIEF OF NATURE</a:t>
            </a:r>
          </a:p>
        </p:txBody>
      </p:sp>
      <p:sp>
        <p:nvSpPr>
          <p:cNvPr id="8" name="Text Placeholder 7">
            <a:extLst>
              <a:ext uri="{FF2B5EF4-FFF2-40B4-BE49-F238E27FC236}">
                <a16:creationId xmlns:a16="http://schemas.microsoft.com/office/drawing/2014/main" id="{5476B1AD-16CB-4941-877F-B64887749A55}"/>
              </a:ext>
            </a:extLst>
          </p:cNvPr>
          <p:cNvSpPr>
            <a:spLocks noGrp="1"/>
          </p:cNvSpPr>
          <p:nvPr>
            <p:ph type="body" sz="half" idx="17"/>
          </p:nvPr>
        </p:nvSpPr>
        <p:spPr/>
        <p:txBody>
          <a:bodyPr/>
          <a:lstStyle/>
          <a:p>
            <a:r>
              <a:rPr lang="en-IE" dirty="0"/>
              <a:t>Cheating on 2</a:t>
            </a:r>
            <a:r>
              <a:rPr lang="en-IE" baseline="30000" dirty="0"/>
              <a:t>nd</a:t>
            </a:r>
            <a:r>
              <a:rPr lang="en-IE" dirty="0"/>
              <a:t> move after signalling trust on 1</a:t>
            </a:r>
            <a:r>
              <a:rPr lang="en-IE" baseline="30000" dirty="0"/>
              <a:t>st</a:t>
            </a:r>
            <a:r>
              <a:rPr lang="en-IE" dirty="0"/>
              <a:t> move delivers </a:t>
            </a:r>
            <a:r>
              <a:rPr lang="en-IE" dirty="0">
                <a:solidFill>
                  <a:schemeClr val="accent1"/>
                </a:solidFill>
              </a:rPr>
              <a:t>❺</a:t>
            </a:r>
          </a:p>
          <a:p>
            <a:r>
              <a:rPr lang="en-IE" u="sng" dirty="0"/>
              <a:t>2 moves</a:t>
            </a:r>
            <a:r>
              <a:rPr lang="en-IE" dirty="0"/>
              <a:t> </a:t>
            </a:r>
            <a:r>
              <a:rPr lang="en-IE" dirty="0">
                <a:solidFill>
                  <a:schemeClr val="accent1"/>
                </a:solidFill>
              </a:rPr>
              <a:t>❺</a:t>
            </a:r>
          </a:p>
          <a:p>
            <a:r>
              <a:rPr lang="en-IE" dirty="0"/>
              <a:t>Short-term gain</a:t>
            </a:r>
          </a:p>
          <a:p>
            <a:r>
              <a:rPr lang="en-IE" u="sng" dirty="0"/>
              <a:t>2 moves</a:t>
            </a:r>
            <a:r>
              <a:rPr lang="en-IE" dirty="0"/>
              <a:t> </a:t>
            </a:r>
            <a:r>
              <a:rPr lang="en-IE" dirty="0">
                <a:solidFill>
                  <a:schemeClr val="accent1"/>
                </a:solidFill>
              </a:rPr>
              <a:t>❺</a:t>
            </a:r>
            <a:r>
              <a:rPr lang="en-IE" dirty="0"/>
              <a:t>  &gt; 2 moves </a:t>
            </a:r>
            <a:r>
              <a:rPr lang="en-IE" dirty="0">
                <a:solidFill>
                  <a:schemeClr val="accent1"/>
                </a:solidFill>
              </a:rPr>
              <a:t>❹</a:t>
            </a:r>
          </a:p>
          <a:p>
            <a:r>
              <a:rPr lang="en-IE" dirty="0"/>
              <a:t>Indifference with thief of nature….</a:t>
            </a:r>
          </a:p>
          <a:p>
            <a:r>
              <a:rPr lang="en-IE" dirty="0"/>
              <a:t>Opponent likewise with ‘I-think-You think-I-think’ and punishes the cheater for breaking trust.</a:t>
            </a:r>
          </a:p>
          <a:p>
            <a:r>
              <a:rPr lang="en-IE" dirty="0"/>
              <a:t>If knowledge of 8 moves then Short-term gain &lt; Long Term Benefit</a:t>
            </a:r>
          </a:p>
          <a:p>
            <a:endParaRPr lang="en-IE" dirty="0"/>
          </a:p>
          <a:p>
            <a:endParaRPr lang="en-IE" dirty="0"/>
          </a:p>
          <a:p>
            <a:endParaRPr lang="en-IE" dirty="0"/>
          </a:p>
        </p:txBody>
      </p:sp>
    </p:spTree>
    <p:extLst>
      <p:ext uri="{BB962C8B-B14F-4D97-AF65-F5344CB8AC3E}">
        <p14:creationId xmlns:p14="http://schemas.microsoft.com/office/powerpoint/2010/main" val="125374619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42A2F29-A78A-47B5-8C89-A65F3A552F31}"/>
              </a:ext>
            </a:extLst>
          </p:cNvPr>
          <p:cNvGraphicFramePr>
            <a:graphicFrameLocks noGrp="1"/>
          </p:cNvGraphicFramePr>
          <p:nvPr/>
        </p:nvGraphicFramePr>
        <p:xfrm>
          <a:off x="3359150" y="836614"/>
          <a:ext cx="6049964" cy="5462587"/>
        </p:xfrm>
        <a:graphic>
          <a:graphicData uri="http://schemas.openxmlformats.org/drawingml/2006/table">
            <a:tbl>
              <a:tblPr firstRow="1" firstCol="1" bandRow="1">
                <a:tableStyleId>{5C22544A-7EE6-4342-B048-85BDC9FD1C3A}</a:tableStyleId>
              </a:tblPr>
              <a:tblGrid>
                <a:gridCol w="1984856">
                  <a:extLst>
                    <a:ext uri="{9D8B030D-6E8A-4147-A177-3AD203B41FA5}">
                      <a16:colId xmlns:a16="http://schemas.microsoft.com/office/drawing/2014/main" val="3643177658"/>
                    </a:ext>
                  </a:extLst>
                </a:gridCol>
                <a:gridCol w="2079372">
                  <a:extLst>
                    <a:ext uri="{9D8B030D-6E8A-4147-A177-3AD203B41FA5}">
                      <a16:colId xmlns:a16="http://schemas.microsoft.com/office/drawing/2014/main" val="3581901663"/>
                    </a:ext>
                  </a:extLst>
                </a:gridCol>
                <a:gridCol w="1985736">
                  <a:extLst>
                    <a:ext uri="{9D8B030D-6E8A-4147-A177-3AD203B41FA5}">
                      <a16:colId xmlns:a16="http://schemas.microsoft.com/office/drawing/2014/main" val="1238912088"/>
                    </a:ext>
                  </a:extLst>
                </a:gridCol>
              </a:tblGrid>
              <a:tr h="699360">
                <a:tc rowSpan="2">
                  <a:txBody>
                    <a:bodyPr/>
                    <a:lstStyle/>
                    <a:p>
                      <a:pPr algn="ctr">
                        <a:lnSpc>
                          <a:spcPct val="107000"/>
                        </a:lnSpc>
                        <a:spcAft>
                          <a:spcPts val="0"/>
                        </a:spcAft>
                      </a:pPr>
                      <a:r>
                        <a:rPr lang="en-IE" sz="1100" b="1" dirty="0">
                          <a:effectLst/>
                        </a:rPr>
                        <a:t> </a:t>
                      </a:r>
                    </a:p>
                    <a:p>
                      <a:pPr algn="ctr">
                        <a:lnSpc>
                          <a:spcPct val="107000"/>
                        </a:lnSpc>
                        <a:spcAft>
                          <a:spcPts val="0"/>
                        </a:spcAft>
                      </a:pPr>
                      <a:r>
                        <a:rPr lang="en-IE" sz="1100" b="1" dirty="0">
                          <a:effectLst/>
                        </a:rPr>
                        <a:t> </a:t>
                      </a:r>
                    </a:p>
                    <a:p>
                      <a:pPr algn="ctr">
                        <a:lnSpc>
                          <a:spcPct val="107000"/>
                        </a:lnSpc>
                        <a:spcAft>
                          <a:spcPts val="0"/>
                        </a:spcAft>
                      </a:pPr>
                      <a:endParaRPr lang="en-IE" sz="1100" b="1" dirty="0">
                        <a:effectLst/>
                      </a:endParaRPr>
                    </a:p>
                    <a:p>
                      <a:pPr algn="ctr">
                        <a:lnSpc>
                          <a:spcPct val="107000"/>
                        </a:lnSpc>
                        <a:spcAft>
                          <a:spcPts val="0"/>
                        </a:spcAft>
                      </a:pPr>
                      <a:endParaRPr lang="en-IE" sz="1100" b="1" dirty="0">
                        <a:effectLst/>
                      </a:endParaRPr>
                    </a:p>
                    <a:p>
                      <a:pPr algn="ctr">
                        <a:lnSpc>
                          <a:spcPct val="107000"/>
                        </a:lnSpc>
                        <a:spcAft>
                          <a:spcPts val="0"/>
                        </a:spcAft>
                      </a:pPr>
                      <a:r>
                        <a:rPr lang="en-IE" sz="1100" b="1" dirty="0">
                          <a:effectLst/>
                        </a:rPr>
                        <a:t>(A,B)</a:t>
                      </a:r>
                    </a:p>
                    <a:p>
                      <a:pPr algn="ctr">
                        <a:lnSpc>
                          <a:spcPct val="107000"/>
                        </a:lnSpc>
                        <a:spcAft>
                          <a:spcPts val="0"/>
                        </a:spcAft>
                      </a:pPr>
                      <a:endParaRPr lang="en-IE" sz="1100" b="1" dirty="0">
                        <a:solidFill>
                          <a:schemeClr val="accent3"/>
                        </a:solidFill>
                        <a:effectLst/>
                      </a:endParaRPr>
                    </a:p>
                    <a:p>
                      <a:pPr algn="ctr">
                        <a:lnSpc>
                          <a:spcPct val="107000"/>
                        </a:lnSpc>
                        <a:spcAft>
                          <a:spcPts val="0"/>
                        </a:spcAft>
                      </a:pPr>
                      <a:r>
                        <a:rPr lang="en-IE" sz="1100" b="1" dirty="0">
                          <a:effectLst/>
                        </a:rPr>
                        <a:t> </a:t>
                      </a:r>
                      <a:endParaRPr lang="en-IE"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0"/>
                        </a:spcAft>
                      </a:pPr>
                      <a:r>
                        <a:rPr lang="en-IE" sz="1100" dirty="0">
                          <a:effectLst/>
                        </a:rPr>
                        <a:t> </a:t>
                      </a:r>
                    </a:p>
                    <a:p>
                      <a:pPr algn="ctr">
                        <a:lnSpc>
                          <a:spcPct val="107000"/>
                        </a:lnSpc>
                        <a:spcAft>
                          <a:spcPts val="0"/>
                        </a:spcAft>
                      </a:pPr>
                      <a:r>
                        <a:rPr lang="en-IE" sz="1100" dirty="0">
                          <a:effectLst/>
                        </a:rPr>
                        <a:t>B</a:t>
                      </a:r>
                    </a:p>
                    <a:p>
                      <a:pPr algn="ctr">
                        <a:lnSpc>
                          <a:spcPct val="107000"/>
                        </a:lnSpc>
                        <a:spcAft>
                          <a:spcPts val="0"/>
                        </a:spcAft>
                      </a:pPr>
                      <a:r>
                        <a:rPr lang="en-IE" sz="1100" dirty="0">
                          <a:effectLst/>
                        </a:rPr>
                        <a:t> </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E"/>
                    </a:p>
                  </a:txBody>
                  <a:tcPr/>
                </a:tc>
                <a:extLst>
                  <a:ext uri="{0D108BD9-81ED-4DB2-BD59-A6C34878D82A}">
                    <a16:rowId xmlns:a16="http://schemas.microsoft.com/office/drawing/2014/main" val="1650570267"/>
                  </a:ext>
                </a:extLst>
              </a:tr>
              <a:tr h="948370">
                <a:tc vMerge="1">
                  <a:txBody>
                    <a:bodyPr/>
                    <a:lstStyle/>
                    <a:p>
                      <a:endParaRPr lang="en-IE"/>
                    </a:p>
                  </a:txBody>
                  <a:tcPr/>
                </a:tc>
                <a:tc>
                  <a:txBody>
                    <a:bodyPr/>
                    <a:lstStyle/>
                    <a:p>
                      <a:pPr>
                        <a:lnSpc>
                          <a:spcPct val="107000"/>
                        </a:lnSpc>
                        <a:spcAft>
                          <a:spcPts val="0"/>
                        </a:spcAft>
                      </a:pPr>
                      <a:r>
                        <a:rPr lang="en-IE" sz="1100" dirty="0">
                          <a:effectLst/>
                        </a:rPr>
                        <a:t> </a:t>
                      </a:r>
                    </a:p>
                    <a:p>
                      <a:pPr>
                        <a:lnSpc>
                          <a:spcPct val="107000"/>
                        </a:lnSpc>
                        <a:spcAft>
                          <a:spcPts val="0"/>
                        </a:spcAft>
                      </a:pPr>
                      <a:r>
                        <a:rPr lang="en-IE" sz="1100" dirty="0">
                          <a:solidFill>
                            <a:srgbClr val="C00000"/>
                          </a:solidFill>
                          <a:effectLst/>
                        </a:rPr>
                        <a:t>Reciprocal Altruism</a:t>
                      </a:r>
                    </a:p>
                    <a:p>
                      <a:pPr>
                        <a:lnSpc>
                          <a:spcPct val="107000"/>
                        </a:lnSpc>
                        <a:spcAft>
                          <a:spcPts val="0"/>
                        </a:spcAft>
                      </a:pPr>
                      <a:r>
                        <a:rPr lang="en-IE" sz="1100" dirty="0">
                          <a:effectLst/>
                        </a:rPr>
                        <a:t> </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E" sz="1100" dirty="0">
                          <a:effectLst/>
                        </a:rPr>
                        <a:t> </a:t>
                      </a:r>
                    </a:p>
                    <a:p>
                      <a:pPr>
                        <a:lnSpc>
                          <a:spcPct val="107000"/>
                        </a:lnSpc>
                        <a:spcAft>
                          <a:spcPts val="0"/>
                        </a:spcAft>
                      </a:pPr>
                      <a:r>
                        <a:rPr lang="en-IE" sz="1100" dirty="0">
                          <a:solidFill>
                            <a:srgbClr val="C00000"/>
                          </a:solidFill>
                          <a:effectLst/>
                        </a:rPr>
                        <a:t>Prisoners’ Dilemma</a:t>
                      </a:r>
                      <a:endParaRPr lang="en-IE" sz="1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4676161"/>
                  </a:ext>
                </a:extLst>
              </a:tr>
              <a:tr h="1695492">
                <a:tc>
                  <a:txBody>
                    <a:bodyPr/>
                    <a:lstStyle/>
                    <a:p>
                      <a:pPr>
                        <a:lnSpc>
                          <a:spcPct val="107000"/>
                        </a:lnSpc>
                        <a:spcAft>
                          <a:spcPts val="0"/>
                        </a:spcAft>
                      </a:pPr>
                      <a:r>
                        <a:rPr lang="en-IE" sz="1100" dirty="0">
                          <a:effectLst/>
                        </a:rPr>
                        <a:t> </a:t>
                      </a:r>
                    </a:p>
                    <a:p>
                      <a:pPr>
                        <a:lnSpc>
                          <a:spcPct val="107000"/>
                        </a:lnSpc>
                        <a:spcAft>
                          <a:spcPts val="0"/>
                        </a:spcAft>
                      </a:pPr>
                      <a:r>
                        <a:rPr lang="en-IE" sz="1100" dirty="0">
                          <a:effectLst/>
                        </a:rPr>
                        <a:t>A</a:t>
                      </a:r>
                    </a:p>
                    <a:p>
                      <a:pPr>
                        <a:lnSpc>
                          <a:spcPct val="107000"/>
                        </a:lnSpc>
                        <a:spcAft>
                          <a:spcPts val="0"/>
                        </a:spcAft>
                      </a:pPr>
                      <a:r>
                        <a:rPr lang="en-IE" sz="1100" dirty="0">
                          <a:effectLst/>
                        </a:rPr>
                        <a:t>Reciprocal Altruism</a:t>
                      </a:r>
                    </a:p>
                    <a:p>
                      <a:pPr>
                        <a:lnSpc>
                          <a:spcPct val="107000"/>
                        </a:lnSpc>
                        <a:spcAft>
                          <a:spcPts val="0"/>
                        </a:spcAft>
                      </a:pPr>
                      <a:r>
                        <a:rPr lang="en-IE" sz="1100" dirty="0">
                          <a:effectLst/>
                        </a:rPr>
                        <a:t> </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E" sz="1100" dirty="0">
                          <a:effectLst/>
                        </a:rPr>
                        <a:t> </a:t>
                      </a:r>
                    </a:p>
                    <a:p>
                      <a:pPr algn="ctr">
                        <a:lnSpc>
                          <a:spcPct val="107000"/>
                        </a:lnSpc>
                        <a:spcAft>
                          <a:spcPts val="0"/>
                        </a:spcAft>
                      </a:pPr>
                      <a:r>
                        <a:rPr lang="en-IE" sz="1100" b="1" dirty="0">
                          <a:effectLst/>
                        </a:rPr>
                        <a:t>1</a:t>
                      </a:r>
                      <a:r>
                        <a:rPr lang="en-IE" sz="1100" b="1" baseline="30000" dirty="0">
                          <a:effectLst/>
                        </a:rPr>
                        <a:t>st</a:t>
                      </a:r>
                      <a:r>
                        <a:rPr lang="en-IE" sz="1100" b="1" dirty="0">
                          <a:effectLst/>
                        </a:rPr>
                        <a:t> Preference</a:t>
                      </a:r>
                    </a:p>
                    <a:p>
                      <a:pPr algn="ctr">
                        <a:lnSpc>
                          <a:spcPct val="107000"/>
                        </a:lnSpc>
                        <a:spcAft>
                          <a:spcPts val="0"/>
                        </a:spcAft>
                      </a:pPr>
                      <a:endParaRPr lang="en-IE" sz="1100" b="1" dirty="0">
                        <a:effectLst/>
                      </a:endParaRPr>
                    </a:p>
                    <a:p>
                      <a:pPr algn="ctr">
                        <a:lnSpc>
                          <a:spcPct val="107000"/>
                        </a:lnSpc>
                        <a:spcAft>
                          <a:spcPts val="0"/>
                        </a:spcAft>
                      </a:pPr>
                      <a:r>
                        <a:rPr lang="en-IE" sz="1100" dirty="0">
                          <a:effectLst/>
                        </a:rPr>
                        <a:t>Pro-active</a:t>
                      </a:r>
                    </a:p>
                    <a:p>
                      <a:pPr algn="ctr">
                        <a:lnSpc>
                          <a:spcPct val="107000"/>
                        </a:lnSpc>
                        <a:spcAft>
                          <a:spcPts val="0"/>
                        </a:spcAft>
                      </a:pPr>
                      <a:r>
                        <a:rPr lang="en-IE" sz="1100" dirty="0">
                          <a:effectLst/>
                        </a:rPr>
                        <a:t>No Regrets</a:t>
                      </a:r>
                    </a:p>
                    <a:p>
                      <a:pPr algn="ctr">
                        <a:lnSpc>
                          <a:spcPct val="107000"/>
                        </a:lnSpc>
                        <a:spcAft>
                          <a:spcPts val="0"/>
                        </a:spcAft>
                      </a:pPr>
                      <a:r>
                        <a:rPr lang="en-IE" sz="1100" dirty="0">
                          <a:effectLst/>
                        </a:rPr>
                        <a:t>Tough commitment </a:t>
                      </a:r>
                    </a:p>
                    <a:p>
                      <a:pPr algn="ctr">
                        <a:lnSpc>
                          <a:spcPct val="107000"/>
                        </a:lnSpc>
                        <a:spcAft>
                          <a:spcPts val="0"/>
                        </a:spcAft>
                      </a:pPr>
                      <a:r>
                        <a:rPr lang="en-IE" sz="1100" dirty="0">
                          <a:effectLst/>
                        </a:rPr>
                        <a:t>&amp; Trust </a:t>
                      </a:r>
                    </a:p>
                    <a:p>
                      <a:pPr algn="ctr">
                        <a:lnSpc>
                          <a:spcPct val="107000"/>
                        </a:lnSpc>
                        <a:spcAft>
                          <a:spcPts val="0"/>
                        </a:spcAft>
                      </a:pP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E" sz="1100" dirty="0">
                          <a:effectLst/>
                        </a:rPr>
                        <a:t> </a:t>
                      </a:r>
                    </a:p>
                    <a:p>
                      <a:pPr algn="ctr">
                        <a:lnSpc>
                          <a:spcPct val="107000"/>
                        </a:lnSpc>
                        <a:spcAft>
                          <a:spcPts val="0"/>
                        </a:spcAft>
                      </a:pPr>
                      <a:r>
                        <a:rPr lang="en-IE" sz="1100" dirty="0">
                          <a:effectLst/>
                        </a:rPr>
                        <a:t>?</a:t>
                      </a:r>
                    </a:p>
                    <a:p>
                      <a:pPr algn="ctr">
                        <a:lnSpc>
                          <a:spcPct val="107000"/>
                        </a:lnSpc>
                        <a:spcAft>
                          <a:spcPts val="0"/>
                        </a:spcAft>
                      </a:pPr>
                      <a:r>
                        <a:rPr lang="en-IE" sz="1100" dirty="0">
                          <a:effectLst/>
                        </a:rPr>
                        <a:t>Descartes’ Game Change</a:t>
                      </a:r>
                    </a:p>
                    <a:p>
                      <a:pPr algn="ctr">
                        <a:lnSpc>
                          <a:spcPct val="107000"/>
                        </a:lnSpc>
                        <a:spcAft>
                          <a:spcPts val="0"/>
                        </a:spcAft>
                      </a:pPr>
                      <a:r>
                        <a:rPr lang="en-IE" sz="1100" dirty="0">
                          <a:effectLst/>
                        </a:rPr>
                        <a:t>A lags behind, Costly Altruism for B </a:t>
                      </a:r>
                    </a:p>
                    <a:p>
                      <a:pPr algn="ctr">
                        <a:lnSpc>
                          <a:spcPct val="107000"/>
                        </a:lnSpc>
                        <a:spcAft>
                          <a:spcPts val="0"/>
                        </a:spcAft>
                      </a:pPr>
                      <a:endParaRPr lang="en-IE" sz="1100" dirty="0">
                        <a:effectLst/>
                      </a:endParaRPr>
                    </a:p>
                    <a:p>
                      <a:pPr algn="ctr">
                        <a:lnSpc>
                          <a:spcPct val="107000"/>
                        </a:lnSpc>
                        <a:spcAft>
                          <a:spcPts val="0"/>
                        </a:spcAft>
                      </a:pPr>
                      <a:r>
                        <a:rPr lang="en-IE" sz="1100" b="0" dirty="0">
                          <a:solidFill>
                            <a:schemeClr val="bg2"/>
                          </a:solidFill>
                          <a:effectLst/>
                        </a:rPr>
                        <a:t>unsustainable</a:t>
                      </a:r>
                    </a:p>
                    <a:p>
                      <a:pPr algn="ctr">
                        <a:lnSpc>
                          <a:spcPct val="107000"/>
                        </a:lnSpc>
                        <a:spcAft>
                          <a:spcPts val="0"/>
                        </a:spcAft>
                      </a:pPr>
                      <a:r>
                        <a:rPr lang="en-IE" sz="1100" b="0" dirty="0">
                          <a:solidFill>
                            <a:schemeClr val="bg2"/>
                          </a:solidFill>
                          <a:effectLst/>
                        </a:rPr>
                        <a:t>unilateral</a:t>
                      </a:r>
                    </a:p>
                  </a:txBody>
                  <a:tcPr marL="68580" marR="68580" marT="0" marB="0">
                    <a:solidFill>
                      <a:schemeClr val="accent6">
                        <a:lumMod val="75000"/>
                      </a:schemeClr>
                    </a:solidFill>
                  </a:tcPr>
                </a:tc>
                <a:extLst>
                  <a:ext uri="{0D108BD9-81ED-4DB2-BD59-A6C34878D82A}">
                    <a16:rowId xmlns:a16="http://schemas.microsoft.com/office/drawing/2014/main" val="3029121919"/>
                  </a:ext>
                </a:extLst>
              </a:tr>
              <a:tr h="2119365">
                <a:tc>
                  <a:txBody>
                    <a:bodyPr/>
                    <a:lstStyle/>
                    <a:p>
                      <a:pPr>
                        <a:lnSpc>
                          <a:spcPct val="107000"/>
                        </a:lnSpc>
                        <a:spcAft>
                          <a:spcPts val="0"/>
                        </a:spcAft>
                      </a:pPr>
                      <a:r>
                        <a:rPr lang="en-IE" sz="1100" dirty="0">
                          <a:effectLst/>
                        </a:rPr>
                        <a:t> </a:t>
                      </a:r>
                    </a:p>
                    <a:p>
                      <a:pPr>
                        <a:lnSpc>
                          <a:spcPct val="107000"/>
                        </a:lnSpc>
                        <a:spcAft>
                          <a:spcPts val="0"/>
                        </a:spcAft>
                      </a:pPr>
                      <a:endParaRPr lang="en-IE" sz="1100" dirty="0">
                        <a:effectLst/>
                      </a:endParaRPr>
                    </a:p>
                    <a:p>
                      <a:pPr>
                        <a:lnSpc>
                          <a:spcPct val="107000"/>
                        </a:lnSpc>
                        <a:spcAft>
                          <a:spcPts val="0"/>
                        </a:spcAft>
                      </a:pPr>
                      <a:r>
                        <a:rPr lang="en-IE" sz="1100" dirty="0">
                          <a:effectLst/>
                        </a:rPr>
                        <a:t>A</a:t>
                      </a:r>
                    </a:p>
                    <a:p>
                      <a:pPr>
                        <a:lnSpc>
                          <a:spcPct val="107000"/>
                        </a:lnSpc>
                        <a:spcAft>
                          <a:spcPts val="0"/>
                        </a:spcAft>
                      </a:pPr>
                      <a:r>
                        <a:rPr lang="en-IE" sz="1100" dirty="0">
                          <a:effectLst/>
                        </a:rPr>
                        <a:t>Prisoners’ Dilemma</a:t>
                      </a:r>
                    </a:p>
                    <a:p>
                      <a:pPr>
                        <a:lnSpc>
                          <a:spcPct val="107000"/>
                        </a:lnSpc>
                        <a:spcAft>
                          <a:spcPts val="0"/>
                        </a:spcAft>
                      </a:pPr>
                      <a:r>
                        <a:rPr lang="en-IE" sz="1100" dirty="0">
                          <a:effectLst/>
                        </a:rPr>
                        <a:t> </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E" sz="1100" dirty="0">
                          <a:effectLst/>
                        </a:rPr>
                        <a:t> </a:t>
                      </a:r>
                    </a:p>
                    <a:p>
                      <a:pPr algn="ctr">
                        <a:lnSpc>
                          <a:spcPct val="107000"/>
                        </a:lnSpc>
                        <a:spcAft>
                          <a:spcPts val="0"/>
                        </a:spcAft>
                      </a:pPr>
                      <a:r>
                        <a:rPr lang="en-IE" sz="1100" dirty="0">
                          <a:effectLst/>
                        </a:rPr>
                        <a:t>?</a:t>
                      </a:r>
                    </a:p>
                    <a:p>
                      <a:pPr algn="ctr">
                        <a:lnSpc>
                          <a:spcPct val="107000"/>
                        </a:lnSpc>
                        <a:spcAft>
                          <a:spcPts val="0"/>
                        </a:spcAft>
                      </a:pPr>
                      <a:endParaRPr lang="en-IE" sz="1100" dirty="0">
                        <a:effectLst/>
                      </a:endParaRPr>
                    </a:p>
                    <a:p>
                      <a:pPr algn="ctr">
                        <a:lnSpc>
                          <a:spcPct val="107000"/>
                        </a:lnSpc>
                        <a:spcAft>
                          <a:spcPts val="0"/>
                        </a:spcAft>
                      </a:pPr>
                      <a:r>
                        <a:rPr lang="en-IE" sz="1100" dirty="0">
                          <a:effectLst/>
                        </a:rPr>
                        <a:t>Descartes’ Game Change</a:t>
                      </a:r>
                    </a:p>
                    <a:p>
                      <a:pPr algn="ctr">
                        <a:lnSpc>
                          <a:spcPct val="107000"/>
                        </a:lnSpc>
                        <a:spcAft>
                          <a:spcPts val="0"/>
                        </a:spcAft>
                      </a:pPr>
                      <a:r>
                        <a:rPr lang="en-IE" sz="1100" dirty="0">
                          <a:effectLst/>
                        </a:rPr>
                        <a:t> B lags behind, Costly Altruism for A</a:t>
                      </a:r>
                    </a:p>
                    <a:p>
                      <a:pPr algn="ctr">
                        <a:lnSpc>
                          <a:spcPct val="107000"/>
                        </a:lnSpc>
                        <a:spcAft>
                          <a:spcPts val="0"/>
                        </a:spcAft>
                      </a:pP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IE" sz="1100" b="1" dirty="0">
                          <a:solidFill>
                            <a:schemeClr val="bg2"/>
                          </a:solidFill>
                          <a:effectLst/>
                        </a:rPr>
                        <a:t>unsustainable</a:t>
                      </a:r>
                    </a:p>
                    <a:p>
                      <a:pPr algn="ctr">
                        <a:lnSpc>
                          <a:spcPct val="107000"/>
                        </a:lnSpc>
                        <a:spcAft>
                          <a:spcPts val="0"/>
                        </a:spcAft>
                      </a:pPr>
                      <a:r>
                        <a:rPr lang="en-IE" sz="1100" b="1" dirty="0">
                          <a:solidFill>
                            <a:schemeClr val="bg2"/>
                          </a:solidFill>
                          <a:effectLst/>
                        </a:rPr>
                        <a:t>unilateral</a:t>
                      </a:r>
                    </a:p>
                    <a:p>
                      <a:pPr algn="ctr">
                        <a:lnSpc>
                          <a:spcPct val="107000"/>
                        </a:lnSpc>
                        <a:spcAft>
                          <a:spcPts val="0"/>
                        </a:spcAft>
                      </a:pP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a:lnSpc>
                          <a:spcPct val="107000"/>
                        </a:lnSpc>
                        <a:spcAft>
                          <a:spcPts val="0"/>
                        </a:spcAft>
                      </a:pPr>
                      <a:r>
                        <a:rPr lang="en-IE" sz="1100" b="1" dirty="0">
                          <a:solidFill>
                            <a:srgbClr val="7030A0"/>
                          </a:solidFill>
                          <a:effectLst/>
                        </a:rPr>
                        <a:t> </a:t>
                      </a:r>
                    </a:p>
                    <a:p>
                      <a:pPr>
                        <a:lnSpc>
                          <a:spcPct val="107000"/>
                        </a:lnSpc>
                        <a:spcAft>
                          <a:spcPts val="0"/>
                        </a:spcAft>
                      </a:pPr>
                      <a:r>
                        <a:rPr lang="en-IE" sz="1100" b="1" dirty="0">
                          <a:solidFill>
                            <a:srgbClr val="7030A0"/>
                          </a:solidFill>
                          <a:effectLst/>
                        </a:rPr>
                        <a:t>    </a:t>
                      </a:r>
                    </a:p>
                    <a:p>
                      <a:pPr algn="ctr">
                        <a:lnSpc>
                          <a:spcPct val="107000"/>
                        </a:lnSpc>
                        <a:spcAft>
                          <a:spcPts val="0"/>
                        </a:spcAft>
                      </a:pPr>
                      <a:r>
                        <a:rPr lang="en-IE" sz="1100" b="1" dirty="0">
                          <a:solidFill>
                            <a:srgbClr val="7030A0"/>
                          </a:solidFill>
                          <a:effectLst/>
                        </a:rPr>
                        <a:t>4</a:t>
                      </a:r>
                      <a:r>
                        <a:rPr lang="en-IE" sz="1100" b="1" baseline="30000" dirty="0">
                          <a:solidFill>
                            <a:srgbClr val="7030A0"/>
                          </a:solidFill>
                          <a:effectLst/>
                        </a:rPr>
                        <a:t>th</a:t>
                      </a:r>
                      <a:r>
                        <a:rPr lang="en-IE" sz="1100" b="1" dirty="0">
                          <a:solidFill>
                            <a:srgbClr val="7030A0"/>
                          </a:solidFill>
                          <a:effectLst/>
                        </a:rPr>
                        <a:t> Preference</a:t>
                      </a:r>
                    </a:p>
                    <a:p>
                      <a:pPr algn="ctr">
                        <a:lnSpc>
                          <a:spcPct val="107000"/>
                        </a:lnSpc>
                        <a:spcAft>
                          <a:spcPts val="0"/>
                        </a:spcAft>
                      </a:pPr>
                      <a:endParaRPr lang="en-IE" sz="1100" b="1" dirty="0">
                        <a:solidFill>
                          <a:srgbClr val="7030A0"/>
                        </a:solidFill>
                        <a:effectLst/>
                      </a:endParaRPr>
                    </a:p>
                    <a:p>
                      <a:pPr algn="ctr">
                        <a:lnSpc>
                          <a:spcPct val="107000"/>
                        </a:lnSpc>
                        <a:spcAft>
                          <a:spcPts val="0"/>
                        </a:spcAft>
                      </a:pPr>
                      <a:r>
                        <a:rPr lang="en-IE" sz="1100" b="1" dirty="0">
                          <a:solidFill>
                            <a:srgbClr val="7030A0"/>
                          </a:solidFill>
                          <a:effectLst/>
                        </a:rPr>
                        <a:t>Reactive</a:t>
                      </a:r>
                    </a:p>
                    <a:p>
                      <a:pPr algn="ctr">
                        <a:lnSpc>
                          <a:spcPct val="107000"/>
                        </a:lnSpc>
                        <a:spcAft>
                          <a:spcPts val="0"/>
                        </a:spcAft>
                      </a:pPr>
                      <a:r>
                        <a:rPr lang="en-IE" sz="1100" b="1" i="0" dirty="0">
                          <a:solidFill>
                            <a:srgbClr val="7030A0"/>
                          </a:solidFill>
                          <a:effectLst/>
                        </a:rPr>
                        <a:t>Conflict</a:t>
                      </a:r>
                    </a:p>
                    <a:p>
                      <a:pPr algn="ctr">
                        <a:lnSpc>
                          <a:spcPct val="107000"/>
                        </a:lnSpc>
                        <a:spcAft>
                          <a:spcPts val="0"/>
                        </a:spcAft>
                      </a:pPr>
                      <a:r>
                        <a:rPr lang="en-IE" sz="1100" b="1" i="0" dirty="0">
                          <a:solidFill>
                            <a:srgbClr val="7030A0"/>
                          </a:solidFill>
                          <a:effectLst/>
                        </a:rPr>
                        <a:t>All bets are off the table</a:t>
                      </a:r>
                    </a:p>
                    <a:p>
                      <a:pPr algn="ctr">
                        <a:lnSpc>
                          <a:spcPct val="107000"/>
                        </a:lnSpc>
                        <a:spcAft>
                          <a:spcPts val="0"/>
                        </a:spcAft>
                      </a:pPr>
                      <a:endParaRPr lang="en-IE" sz="1100" b="1" i="0" dirty="0">
                        <a:solidFill>
                          <a:srgbClr val="7030A0"/>
                        </a:solidFill>
                        <a:effectLst/>
                      </a:endParaRPr>
                    </a:p>
                  </a:txBody>
                  <a:tcPr marL="68580" marR="68580" marT="0" marB="0"/>
                </a:tc>
                <a:extLst>
                  <a:ext uri="{0D108BD9-81ED-4DB2-BD59-A6C34878D82A}">
                    <a16:rowId xmlns:a16="http://schemas.microsoft.com/office/drawing/2014/main" val="3953002100"/>
                  </a:ext>
                </a:extLst>
              </a:tr>
            </a:tbl>
          </a:graphicData>
        </a:graphic>
      </p:graphicFrame>
      <p:sp>
        <p:nvSpPr>
          <p:cNvPr id="11289" name="Rectangle 1">
            <a:extLst>
              <a:ext uri="{FF2B5EF4-FFF2-40B4-BE49-F238E27FC236}">
                <a16:creationId xmlns:a16="http://schemas.microsoft.com/office/drawing/2014/main" id="{AB134C4F-EAF4-4651-B153-9B348CE837FF}"/>
              </a:ext>
            </a:extLst>
          </p:cNvPr>
          <p:cNvSpPr>
            <a:spLocks noChangeArrowheads="1"/>
          </p:cNvSpPr>
          <p:nvPr/>
        </p:nvSpPr>
        <p:spPr bwMode="auto">
          <a:xfrm>
            <a:off x="3935413" y="2711406"/>
            <a:ext cx="21672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chemeClr val="tx1"/>
                </a:solidFill>
                <a:latin typeface="Times New Roman" panose="02020603050405020304" pitchFamily="18" charset="0"/>
              </a:defRPr>
            </a:lvl2pPr>
            <a:lvl3pPr marL="1143000" indent="-228600">
              <a:spcBef>
                <a:spcPct val="20000"/>
              </a:spcBef>
              <a:buChar char="•"/>
              <a:defRPr kumimoji="1" sz="2400">
                <a:solidFill>
                  <a:schemeClr val="tx1"/>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0"/>
              </a:spcBef>
              <a:buFontTx/>
              <a:buNone/>
            </a:pPr>
            <a:r>
              <a:rPr kumimoji="0" lang="en-IE" altLang="en-US" sz="1100">
                <a:latin typeface="Calibri" panose="020F0502020204030204" pitchFamily="34" charset="0"/>
                <a:ea typeface="MS PGothic" panose="020B0600070205080204" pitchFamily="34" charset="-128"/>
                <a:cs typeface="Times New Roman" panose="02020603050405020304" pitchFamily="18" charset="0"/>
              </a:rPr>
              <a:t> </a:t>
            </a:r>
            <a:endParaRPr kumimoji="0" lang="en-IE" altLang="en-US" sz="600">
              <a:latin typeface="Verdana" panose="020B0604030504040204" pitchFamily="34" charset="0"/>
              <a:ea typeface="MS PGothic" panose="020B0600070205080204" pitchFamily="34" charset="-128"/>
              <a:cs typeface="Times New Roman" panose="02020603050405020304" pitchFamily="18" charset="0"/>
            </a:endParaRPr>
          </a:p>
          <a:p>
            <a:pPr>
              <a:spcBef>
                <a:spcPct val="0"/>
              </a:spcBef>
              <a:buFontTx/>
              <a:buNone/>
            </a:pPr>
            <a:r>
              <a:rPr kumimoji="0" lang="en-IE" altLang="en-US" sz="1100">
                <a:latin typeface="Calibri" panose="020F0502020204030204" pitchFamily="34" charset="0"/>
                <a:ea typeface="MS PGothic" panose="020B0600070205080204" pitchFamily="34" charset="-128"/>
                <a:cs typeface="Times New Roman" panose="02020603050405020304" pitchFamily="18" charset="0"/>
              </a:rPr>
              <a:t> </a:t>
            </a:r>
            <a:endParaRPr kumimoji="0" lang="en-IE" altLang="en-US" sz="600">
              <a:latin typeface="Verdana" panose="020B0604030504040204" pitchFamily="34" charset="0"/>
              <a:ea typeface="MS PGothic" panose="020B0600070205080204" pitchFamily="34" charset="-128"/>
              <a:cs typeface="Times New Roman" panose="02020603050405020304" pitchFamily="18" charset="0"/>
            </a:endParaRPr>
          </a:p>
          <a:p>
            <a:pPr>
              <a:spcBef>
                <a:spcPct val="0"/>
              </a:spcBef>
              <a:buFontTx/>
              <a:buNone/>
            </a:pPr>
            <a:r>
              <a:rPr kumimoji="0" lang="en-IE" altLang="en-US" sz="1100">
                <a:latin typeface="Calibri" panose="020F0502020204030204" pitchFamily="34" charset="0"/>
                <a:ea typeface="MS PGothic" panose="020B0600070205080204" pitchFamily="34" charset="-128"/>
                <a:cs typeface="Times New Roman" panose="02020603050405020304" pitchFamily="18" charset="0"/>
              </a:rPr>
              <a:t> </a:t>
            </a:r>
            <a:endParaRPr kumimoji="0" lang="en-IE" altLang="en-US" sz="1800">
              <a:latin typeface="Verdana" panose="020B0604030504040204" pitchFamily="34" charset="0"/>
              <a:ea typeface="MS PGothic" panose="020B0600070205080204" pitchFamily="34" charset="-128"/>
              <a:cs typeface="Times New Roman" panose="02020603050405020304" pitchFamily="18" charset="0"/>
            </a:endParaRPr>
          </a:p>
        </p:txBody>
      </p:sp>
      <p:sp>
        <p:nvSpPr>
          <p:cNvPr id="5" name="Thought Bubble: Cloud 4">
            <a:extLst>
              <a:ext uri="{FF2B5EF4-FFF2-40B4-BE49-F238E27FC236}">
                <a16:creationId xmlns:a16="http://schemas.microsoft.com/office/drawing/2014/main" id="{435FA448-D387-4868-B08B-C20FBAB9F31F}"/>
              </a:ext>
            </a:extLst>
          </p:cNvPr>
          <p:cNvSpPr/>
          <p:nvPr/>
        </p:nvSpPr>
        <p:spPr>
          <a:xfrm>
            <a:off x="4800600" y="2398714"/>
            <a:ext cx="914400" cy="612775"/>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E"/>
          </a:p>
        </p:txBody>
      </p:sp>
      <p:sp>
        <p:nvSpPr>
          <p:cNvPr id="6" name="Speech Bubble: Oval 5">
            <a:extLst>
              <a:ext uri="{FF2B5EF4-FFF2-40B4-BE49-F238E27FC236}">
                <a16:creationId xmlns:a16="http://schemas.microsoft.com/office/drawing/2014/main" id="{183221B0-654B-4ED0-B8D6-13D59AAE86A3}"/>
              </a:ext>
            </a:extLst>
          </p:cNvPr>
          <p:cNvSpPr/>
          <p:nvPr/>
        </p:nvSpPr>
        <p:spPr>
          <a:xfrm>
            <a:off x="7319963" y="3849689"/>
            <a:ext cx="914400" cy="612775"/>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E"/>
          </a:p>
        </p:txBody>
      </p:sp>
    </p:spTree>
    <p:extLst>
      <p:ext uri="{BB962C8B-B14F-4D97-AF65-F5344CB8AC3E}">
        <p14:creationId xmlns:p14="http://schemas.microsoft.com/office/powerpoint/2010/main" val="48165423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BCE51-0380-4E4C-9D0B-6A44431EFD60}"/>
              </a:ext>
            </a:extLst>
          </p:cNvPr>
          <p:cNvSpPr>
            <a:spLocks noGrp="1"/>
          </p:cNvSpPr>
          <p:nvPr>
            <p:ph type="title"/>
          </p:nvPr>
        </p:nvSpPr>
        <p:spPr/>
        <p:txBody>
          <a:bodyPr>
            <a:normAutofit/>
          </a:bodyPr>
          <a:lstStyle/>
          <a:p>
            <a:r>
              <a:rPr lang="en-IE" sz="2400" dirty="0"/>
              <a:t>Trust &amp; Commitment</a:t>
            </a:r>
          </a:p>
        </p:txBody>
      </p:sp>
      <p:graphicFrame>
        <p:nvGraphicFramePr>
          <p:cNvPr id="5" name="Content Placeholder 4">
            <a:extLst>
              <a:ext uri="{FF2B5EF4-FFF2-40B4-BE49-F238E27FC236}">
                <a16:creationId xmlns:a16="http://schemas.microsoft.com/office/drawing/2014/main" id="{3218E163-409A-4D39-9AC1-644929809499}"/>
              </a:ext>
            </a:extLst>
          </p:cNvPr>
          <p:cNvGraphicFramePr>
            <a:graphicFrameLocks noGrp="1"/>
          </p:cNvGraphicFramePr>
          <p:nvPr>
            <p:ph sz="half" idx="1"/>
            <p:extLst>
              <p:ext uri="{D42A27DB-BD31-4B8C-83A1-F6EECF244321}">
                <p14:modId xmlns:p14="http://schemas.microsoft.com/office/powerpoint/2010/main" val="4046035630"/>
              </p:ext>
            </p:extLst>
          </p:nvPr>
        </p:nvGraphicFramePr>
        <p:xfrm>
          <a:off x="685800" y="2193925"/>
          <a:ext cx="5334000" cy="3170788"/>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597835921"/>
                    </a:ext>
                  </a:extLst>
                </a:gridCol>
                <a:gridCol w="1778000">
                  <a:extLst>
                    <a:ext uri="{9D8B030D-6E8A-4147-A177-3AD203B41FA5}">
                      <a16:colId xmlns:a16="http://schemas.microsoft.com/office/drawing/2014/main" val="4199038405"/>
                    </a:ext>
                  </a:extLst>
                </a:gridCol>
                <a:gridCol w="1778000">
                  <a:extLst>
                    <a:ext uri="{9D8B030D-6E8A-4147-A177-3AD203B41FA5}">
                      <a16:colId xmlns:a16="http://schemas.microsoft.com/office/drawing/2014/main" val="4009555647"/>
                    </a:ext>
                  </a:extLst>
                </a:gridCol>
              </a:tblGrid>
              <a:tr h="370840">
                <a:tc>
                  <a:txBody>
                    <a:bodyPr/>
                    <a:lstStyle/>
                    <a:p>
                      <a:endParaRPr lang="en-IE" dirty="0"/>
                    </a:p>
                  </a:txBody>
                  <a:tcPr/>
                </a:tc>
                <a:tc>
                  <a:txBody>
                    <a:bodyPr/>
                    <a:lstStyle/>
                    <a:p>
                      <a:r>
                        <a:rPr lang="en-IE" dirty="0"/>
                        <a:t>Co-operate</a:t>
                      </a:r>
                    </a:p>
                  </a:txBody>
                  <a:tcPr/>
                </a:tc>
                <a:tc>
                  <a:txBody>
                    <a:bodyPr/>
                    <a:lstStyle/>
                    <a:p>
                      <a:r>
                        <a:rPr lang="en-IE" dirty="0"/>
                        <a:t>cheat</a:t>
                      </a:r>
                    </a:p>
                  </a:txBody>
                  <a:tcPr/>
                </a:tc>
                <a:extLst>
                  <a:ext uri="{0D108BD9-81ED-4DB2-BD59-A6C34878D82A}">
                    <a16:rowId xmlns:a16="http://schemas.microsoft.com/office/drawing/2014/main" val="2049298332"/>
                  </a:ext>
                </a:extLst>
              </a:tr>
              <a:tr h="916666">
                <a:tc>
                  <a:txBody>
                    <a:bodyPr/>
                    <a:lstStyle/>
                    <a:p>
                      <a:r>
                        <a:rPr lang="en-IE" dirty="0"/>
                        <a:t>Co-operate</a:t>
                      </a:r>
                    </a:p>
                  </a:txBody>
                  <a:tcPr/>
                </a:tc>
                <a:tc>
                  <a:txBody>
                    <a:bodyPr/>
                    <a:lstStyle/>
                    <a:p>
                      <a:r>
                        <a:rPr lang="en-IE" dirty="0"/>
                        <a:t>2,2</a:t>
                      </a:r>
                    </a:p>
                    <a:p>
                      <a:r>
                        <a:rPr lang="en-IE" b="1" i="1" dirty="0">
                          <a:solidFill>
                            <a:schemeClr val="accent1">
                              <a:lumMod val="60000"/>
                              <a:lumOff val="40000"/>
                            </a:schemeClr>
                          </a:solidFill>
                        </a:rPr>
                        <a:t>Kantian equilibrium</a:t>
                      </a:r>
                    </a:p>
                    <a:p>
                      <a:endParaRPr lang="en-IE" dirty="0"/>
                    </a:p>
                  </a:txBody>
                  <a:tcPr/>
                </a:tc>
                <a:tc>
                  <a:txBody>
                    <a:bodyPr/>
                    <a:lstStyle/>
                    <a:p>
                      <a:r>
                        <a:rPr lang="en-IE" dirty="0"/>
                        <a:t>0,3</a:t>
                      </a:r>
                    </a:p>
                  </a:txBody>
                  <a:tcPr/>
                </a:tc>
                <a:extLst>
                  <a:ext uri="{0D108BD9-81ED-4DB2-BD59-A6C34878D82A}">
                    <a16:rowId xmlns:a16="http://schemas.microsoft.com/office/drawing/2014/main" val="1630822809"/>
                  </a:ext>
                </a:extLst>
              </a:tr>
              <a:tr h="1611228">
                <a:tc>
                  <a:txBody>
                    <a:bodyPr/>
                    <a:lstStyle/>
                    <a:p>
                      <a:r>
                        <a:rPr lang="en-IE" dirty="0"/>
                        <a:t>cheat</a:t>
                      </a:r>
                    </a:p>
                  </a:txBody>
                  <a:tcPr/>
                </a:tc>
                <a:tc>
                  <a:txBody>
                    <a:bodyPr/>
                    <a:lstStyle/>
                    <a:p>
                      <a:r>
                        <a:rPr lang="en-IE" dirty="0"/>
                        <a:t>3,0</a:t>
                      </a:r>
                    </a:p>
                  </a:txBody>
                  <a:tcPr/>
                </a:tc>
                <a:tc>
                  <a:txBody>
                    <a:bodyPr/>
                    <a:lstStyle/>
                    <a:p>
                      <a:r>
                        <a:rPr lang="en-IE" dirty="0"/>
                        <a:t>1,1</a:t>
                      </a:r>
                    </a:p>
                    <a:p>
                      <a:r>
                        <a:rPr lang="en-IE" b="1" i="1" dirty="0">
                          <a:solidFill>
                            <a:schemeClr val="accent1">
                              <a:lumMod val="60000"/>
                              <a:lumOff val="40000"/>
                            </a:schemeClr>
                          </a:solidFill>
                        </a:rPr>
                        <a:t>Nash equilibrium</a:t>
                      </a:r>
                    </a:p>
                  </a:txBody>
                  <a:tcPr/>
                </a:tc>
                <a:extLst>
                  <a:ext uri="{0D108BD9-81ED-4DB2-BD59-A6C34878D82A}">
                    <a16:rowId xmlns:a16="http://schemas.microsoft.com/office/drawing/2014/main" val="960156792"/>
                  </a:ext>
                </a:extLst>
              </a:tr>
            </a:tbl>
          </a:graphicData>
        </a:graphic>
      </p:graphicFrame>
      <p:graphicFrame>
        <p:nvGraphicFramePr>
          <p:cNvPr id="6" name="Content Placeholder 5">
            <a:extLst>
              <a:ext uri="{FF2B5EF4-FFF2-40B4-BE49-F238E27FC236}">
                <a16:creationId xmlns:a16="http://schemas.microsoft.com/office/drawing/2014/main" id="{B1664908-D719-4351-9190-1C0D8670E512}"/>
              </a:ext>
            </a:extLst>
          </p:cNvPr>
          <p:cNvGraphicFramePr>
            <a:graphicFrameLocks noGrp="1"/>
          </p:cNvGraphicFramePr>
          <p:nvPr>
            <p:ph sz="half" idx="2"/>
            <p:extLst>
              <p:ext uri="{D42A27DB-BD31-4B8C-83A1-F6EECF244321}">
                <p14:modId xmlns:p14="http://schemas.microsoft.com/office/powerpoint/2010/main" val="4116781658"/>
              </p:ext>
            </p:extLst>
          </p:nvPr>
        </p:nvGraphicFramePr>
        <p:xfrm>
          <a:off x="6172200" y="2483140"/>
          <a:ext cx="5334000" cy="3532783"/>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3772573767"/>
                    </a:ext>
                  </a:extLst>
                </a:gridCol>
                <a:gridCol w="1778000">
                  <a:extLst>
                    <a:ext uri="{9D8B030D-6E8A-4147-A177-3AD203B41FA5}">
                      <a16:colId xmlns:a16="http://schemas.microsoft.com/office/drawing/2014/main" val="2878750444"/>
                    </a:ext>
                  </a:extLst>
                </a:gridCol>
                <a:gridCol w="1778000">
                  <a:extLst>
                    <a:ext uri="{9D8B030D-6E8A-4147-A177-3AD203B41FA5}">
                      <a16:colId xmlns:a16="http://schemas.microsoft.com/office/drawing/2014/main" val="3676185964"/>
                    </a:ext>
                  </a:extLst>
                </a:gridCol>
              </a:tblGrid>
              <a:tr h="520119">
                <a:tc>
                  <a:txBody>
                    <a:bodyPr/>
                    <a:lstStyle/>
                    <a:p>
                      <a:endParaRPr lang="en-IE" dirty="0"/>
                    </a:p>
                  </a:txBody>
                  <a:tcPr/>
                </a:tc>
                <a:tc>
                  <a:txBody>
                    <a:bodyPr/>
                    <a:lstStyle/>
                    <a:p>
                      <a:r>
                        <a:rPr lang="en-IE" dirty="0"/>
                        <a:t>alliance</a:t>
                      </a:r>
                    </a:p>
                  </a:txBody>
                  <a:tcPr/>
                </a:tc>
                <a:tc>
                  <a:txBody>
                    <a:bodyPr/>
                    <a:lstStyle/>
                    <a:p>
                      <a:r>
                        <a:rPr lang="en-IE" dirty="0"/>
                        <a:t>No alliance</a:t>
                      </a:r>
                    </a:p>
                  </a:txBody>
                  <a:tcPr/>
                </a:tc>
                <a:extLst>
                  <a:ext uri="{0D108BD9-81ED-4DB2-BD59-A6C34878D82A}">
                    <a16:rowId xmlns:a16="http://schemas.microsoft.com/office/drawing/2014/main" val="3951193049"/>
                  </a:ext>
                </a:extLst>
              </a:tr>
              <a:tr h="1264649">
                <a:tc>
                  <a:txBody>
                    <a:bodyPr/>
                    <a:lstStyle/>
                    <a:p>
                      <a:r>
                        <a:rPr lang="en-IE" dirty="0"/>
                        <a:t>alliance</a:t>
                      </a:r>
                    </a:p>
                  </a:txBody>
                  <a:tcPr/>
                </a:tc>
                <a:tc>
                  <a:txBody>
                    <a:bodyPr/>
                    <a:lstStyle/>
                    <a:p>
                      <a:r>
                        <a:rPr lang="en-IE" dirty="0"/>
                        <a:t>2,2</a:t>
                      </a:r>
                    </a:p>
                    <a:p>
                      <a:r>
                        <a:rPr lang="en-IE" b="1" i="1" dirty="0">
                          <a:solidFill>
                            <a:schemeClr val="accent1">
                              <a:lumMod val="60000"/>
                              <a:lumOff val="40000"/>
                            </a:schemeClr>
                          </a:solidFill>
                        </a:rPr>
                        <a:t>Payoff-dominant</a:t>
                      </a:r>
                    </a:p>
                  </a:txBody>
                  <a:tcPr/>
                </a:tc>
                <a:tc>
                  <a:txBody>
                    <a:bodyPr/>
                    <a:lstStyle/>
                    <a:p>
                      <a:r>
                        <a:rPr lang="en-IE" dirty="0"/>
                        <a:t>0,1</a:t>
                      </a:r>
                    </a:p>
                  </a:txBody>
                  <a:tcPr/>
                </a:tc>
                <a:extLst>
                  <a:ext uri="{0D108BD9-81ED-4DB2-BD59-A6C34878D82A}">
                    <a16:rowId xmlns:a16="http://schemas.microsoft.com/office/drawing/2014/main" val="1956389353"/>
                  </a:ext>
                </a:extLst>
              </a:tr>
              <a:tr h="1748015">
                <a:tc>
                  <a:txBody>
                    <a:bodyPr/>
                    <a:lstStyle/>
                    <a:p>
                      <a:r>
                        <a:rPr lang="en-IE" dirty="0"/>
                        <a:t>No alliance</a:t>
                      </a:r>
                    </a:p>
                  </a:txBody>
                  <a:tcPr/>
                </a:tc>
                <a:tc>
                  <a:txBody>
                    <a:bodyPr/>
                    <a:lstStyle/>
                    <a:p>
                      <a:r>
                        <a:rPr lang="en-IE" dirty="0"/>
                        <a:t>1,0</a:t>
                      </a:r>
                    </a:p>
                  </a:txBody>
                  <a:tcPr/>
                </a:tc>
                <a:tc>
                  <a:txBody>
                    <a:bodyPr/>
                    <a:lstStyle/>
                    <a:p>
                      <a:r>
                        <a:rPr lang="en-IE" dirty="0"/>
                        <a:t>1,1</a:t>
                      </a:r>
                    </a:p>
                  </a:txBody>
                  <a:tcPr/>
                </a:tc>
                <a:extLst>
                  <a:ext uri="{0D108BD9-81ED-4DB2-BD59-A6C34878D82A}">
                    <a16:rowId xmlns:a16="http://schemas.microsoft.com/office/drawing/2014/main" val="317119783"/>
                  </a:ext>
                </a:extLst>
              </a:tr>
            </a:tbl>
          </a:graphicData>
        </a:graphic>
      </p:graphicFrame>
    </p:spTree>
    <p:extLst>
      <p:ext uri="{BB962C8B-B14F-4D97-AF65-F5344CB8AC3E}">
        <p14:creationId xmlns:p14="http://schemas.microsoft.com/office/powerpoint/2010/main" val="38448148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4C7C34E-79FC-4E5B-88F5-67B880C1DA62}"/>
              </a:ext>
            </a:extLst>
          </p:cNvPr>
          <p:cNvSpPr/>
          <p:nvPr/>
        </p:nvSpPr>
        <p:spPr>
          <a:xfrm>
            <a:off x="3048000" y="1577948"/>
            <a:ext cx="6096000" cy="3723392"/>
          </a:xfrm>
          <a:prstGeom prst="rect">
            <a:avLst/>
          </a:prstGeom>
        </p:spPr>
        <p:txBody>
          <a:bodyPr>
            <a:spAutoFit/>
          </a:bodyPr>
          <a:lstStyle/>
          <a:p>
            <a:pPr>
              <a:lnSpc>
                <a:spcPct val="107000"/>
              </a:lnSpc>
              <a:spcAft>
                <a:spcPts val="800"/>
              </a:spcAft>
            </a:pPr>
            <a:r>
              <a:rPr lang="en-IE" sz="1100" dirty="0">
                <a:latin typeface="Calibri" panose="020F0502020204030204" pitchFamily="34" charset="0"/>
                <a:ea typeface="Calibri" panose="020F0502020204030204" pitchFamily="34" charset="0"/>
                <a:cs typeface="Times New Roman" panose="02020603050405020304" pitchFamily="18" charset="0"/>
              </a:rPr>
              <a:t> </a:t>
            </a:r>
          </a:p>
          <a:p>
            <a:pPr algn="ctr" fontAlgn="base">
              <a:lnSpc>
                <a:spcPct val="107000"/>
              </a:lnSpc>
              <a:spcAft>
                <a:spcPts val="0"/>
              </a:spcAft>
            </a:pPr>
            <a:r>
              <a:rPr lang="en-IE" sz="2000" b="1" dirty="0">
                <a:solidFill>
                  <a:srgbClr val="FF0000"/>
                </a:solidFill>
                <a:latin typeface="Comic Sans MS" panose="030F0702030302020204" pitchFamily="66" charset="0"/>
                <a:ea typeface="Times New Roman" panose="02020603050405020304" pitchFamily="18" charset="0"/>
                <a:cs typeface="Times New Roman" panose="02020603050405020304" pitchFamily="18" charset="0"/>
              </a:rPr>
              <a:t>Play Games of Strategic Interaction</a:t>
            </a:r>
            <a:endParaRPr lang="en-IE" sz="1100" dirty="0">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0"/>
              </a:spcAft>
            </a:pPr>
            <a:r>
              <a:rPr lang="en-IE" sz="2000" b="1" dirty="0">
                <a:solidFill>
                  <a:srgbClr val="FF0000"/>
                </a:solidFill>
                <a:latin typeface="Comic Sans MS" panose="030F0702030302020204" pitchFamily="66" charset="0"/>
                <a:ea typeface="Times New Roman" panose="02020603050405020304" pitchFamily="18" charset="0"/>
                <a:cs typeface="Times New Roman" panose="02020603050405020304" pitchFamily="18" charset="0"/>
              </a:rPr>
              <a:t> </a:t>
            </a:r>
            <a:endParaRPr lang="en-IE" sz="1100" dirty="0">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0"/>
              </a:spcAft>
            </a:pPr>
            <a:r>
              <a:rPr lang="en-IE" sz="1200" dirty="0">
                <a:latin typeface="Times New Roman" panose="02020603050405020304" pitchFamily="18" charset="0"/>
                <a:ea typeface="Times New Roman" panose="02020603050405020304" pitchFamily="18" charset="0"/>
                <a:cs typeface="Times New Roman" panose="02020603050405020304" pitchFamily="18" charset="0"/>
              </a:rPr>
              <a:t> </a:t>
            </a:r>
            <a:endParaRPr lang="en-IE" sz="1100" dirty="0">
              <a:latin typeface="Calibri" panose="020F0502020204030204" pitchFamily="34" charset="0"/>
              <a:ea typeface="Calibri" panose="020F0502020204030204" pitchFamily="34" charset="0"/>
              <a:cs typeface="Times New Roman" panose="02020603050405020304" pitchFamily="18" charset="0"/>
            </a:endParaRPr>
          </a:p>
          <a:p>
            <a:pPr algn="ctr" fontAlgn="base"/>
            <a:r>
              <a:rPr lang="en-IE" dirty="0"/>
              <a:t> </a:t>
            </a:r>
          </a:p>
          <a:p>
            <a:pPr algn="ctr" fontAlgn="base"/>
            <a:r>
              <a:rPr lang="en-IE" dirty="0"/>
              <a:t>The Prisoner’s Dilemma</a:t>
            </a:r>
          </a:p>
          <a:p>
            <a:pPr algn="ctr" fontAlgn="base"/>
            <a:r>
              <a:rPr lang="en-IE" dirty="0"/>
              <a:t>Conflict</a:t>
            </a:r>
          </a:p>
          <a:p>
            <a:pPr algn="ctr" fontAlgn="base"/>
            <a:r>
              <a:rPr lang="en-IE" dirty="0"/>
              <a:t>Trust &amp; Commitment</a:t>
            </a:r>
          </a:p>
          <a:p>
            <a:pPr algn="ctr" fontAlgn="base">
              <a:lnSpc>
                <a:spcPct val="107000"/>
              </a:lnSpc>
              <a:spcAft>
                <a:spcPts val="0"/>
              </a:spcAft>
            </a:pPr>
            <a:r>
              <a:rPr lang="en-IE" dirty="0" err="1">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nflict</a:t>
            </a:r>
            <a:r>
              <a:rPr lang="en-IE"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&amp;</a:t>
            </a:r>
            <a:endParaRPr lang="en-IE" sz="1100" dirty="0">
              <a:latin typeface="Calibri" panose="020F0502020204030204" pitchFamily="34" charset="0"/>
              <a:ea typeface="Calibri" panose="020F0502020204030204" pitchFamily="34" charset="0"/>
              <a:cs typeface="Times New Roman" panose="02020603050405020304" pitchFamily="18" charset="0"/>
            </a:endParaRPr>
          </a:p>
          <a:p>
            <a:pPr algn="ctr" fontAlgn="base">
              <a:lnSpc>
                <a:spcPct val="107000"/>
              </a:lnSpc>
              <a:spcAft>
                <a:spcPts val="0"/>
              </a:spcAft>
            </a:pPr>
            <a:r>
              <a:rPr lang="en-IE"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The Prisoner’s Dilemma</a:t>
            </a:r>
            <a:endParaRPr lang="en-IE" sz="1100" dirty="0">
              <a:latin typeface="Calibri" panose="020F0502020204030204" pitchFamily="34" charset="0"/>
              <a:ea typeface="Calibri" panose="020F0502020204030204" pitchFamily="34" charset="0"/>
              <a:cs typeface="Times New Roman" panose="02020603050405020304" pitchFamily="18" charset="0"/>
            </a:endParaRPr>
          </a:p>
          <a:p>
            <a:pPr algn="ctr" fontAlgn="base">
              <a:lnSpc>
                <a:spcPct val="107000"/>
              </a:lnSpc>
              <a:spcAft>
                <a:spcPts val="0"/>
              </a:spcAft>
            </a:pPr>
            <a:r>
              <a:rPr lang="en-IE"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Tru</a:t>
            </a:r>
            <a:r>
              <a:rPr lang="en-IE" b="1" u="sng" dirty="0">
                <a:solidFill>
                  <a:srgbClr val="5B9BD5"/>
                </a:solidFill>
                <a:latin typeface="Comic Sans MS" panose="030F0702030302020204" pitchFamily="66" charset="0"/>
                <a:ea typeface="Times New Roman" panose="02020603050405020304" pitchFamily="18" charset="0"/>
                <a:cs typeface="Times New Roman" panose="02020603050405020304" pitchFamily="18" charset="0"/>
                <a:hlinkClick r:id="rId2"/>
              </a:rPr>
              <a:t>http://ncase.me/trust/</a:t>
            </a:r>
            <a:endParaRPr lang="en-IE" sz="1100" dirty="0">
              <a:latin typeface="Calibri" panose="020F0502020204030204" pitchFamily="34" charset="0"/>
              <a:ea typeface="Calibri" panose="020F0502020204030204" pitchFamily="34" charset="0"/>
              <a:cs typeface="Times New Roman" panose="02020603050405020304" pitchFamily="18" charset="0"/>
            </a:endParaRPr>
          </a:p>
          <a:p>
            <a:pPr algn="ctr" fontAlgn="base">
              <a:lnSpc>
                <a:spcPct val="107000"/>
              </a:lnSpc>
              <a:spcAft>
                <a:spcPts val="0"/>
              </a:spcAft>
            </a:pPr>
            <a:r>
              <a:rPr lang="en-IE" sz="12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IE" sz="1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IE" u="sng" dirty="0">
                <a:solidFill>
                  <a:srgbClr val="0563C1"/>
                </a:solidFill>
                <a:latin typeface="Comic Sans MS" panose="030F0702030302020204" pitchFamily="66" charset="0"/>
                <a:ea typeface="Calibri" panose="020F0502020204030204" pitchFamily="34" charset="0"/>
                <a:cs typeface="Times New Roman" panose="02020603050405020304" pitchFamily="18" charset="0"/>
                <a:hlinkClick r:id="rId3"/>
              </a:rPr>
              <a:t>http://www.patrickmcnutt.com/kaelo/kaelo.html</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73964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190</TotalTime>
  <Words>390</Words>
  <Application>Microsoft Office PowerPoint</Application>
  <PresentationFormat>Widescreen</PresentationFormat>
  <Paragraphs>161</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MS PGothic</vt:lpstr>
      <vt:lpstr>Arial</vt:lpstr>
      <vt:lpstr>Calibri</vt:lpstr>
      <vt:lpstr>Century Gothic</vt:lpstr>
      <vt:lpstr>Comic Sans MS</vt:lpstr>
      <vt:lpstr>Times New Roman</vt:lpstr>
      <vt:lpstr>Verdana</vt:lpstr>
      <vt:lpstr>Vapor Trail</vt:lpstr>
      <vt:lpstr>Prisoners’ dilemma</vt:lpstr>
      <vt:lpstr>PowerPoint Presentation</vt:lpstr>
      <vt:lpstr>PowerPoint Presentation</vt:lpstr>
      <vt:lpstr>PowerPoint Presentation</vt:lpstr>
      <vt:lpstr>Payoffs reflect preference order.  Guaranteed a 2 but there is an elusive 3 What if? Strategy I: cooperate What if? Strategy II: compete. Then if Strategy I is the consensus……..?  </vt:lpstr>
      <vt:lpstr>Winning in terms of number of moves</vt:lpstr>
      <vt:lpstr>PowerPoint Presentation</vt:lpstr>
      <vt:lpstr>Trust &amp; Commitment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Prisoners’ dilemma</dc:title>
  <dc:creator>Paddy</dc:creator>
  <cp:lastModifiedBy>Paddy</cp:lastModifiedBy>
  <cp:revision>10</cp:revision>
  <dcterms:created xsi:type="dcterms:W3CDTF">2017-09-06T16:46:18Z</dcterms:created>
  <dcterms:modified xsi:type="dcterms:W3CDTF">2017-09-07T09:05:06Z</dcterms:modified>
</cp:coreProperties>
</file>